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FF2CC"/>
    <a:srgbClr val="2E75B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7D93-AF52-404A-BE71-D81C40E5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0096-28CB-4253-80A9-A0D8C05E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291-3FA1-415E-AE96-75B4827B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0AC5-9CE6-4DC7-B674-669F73CF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4606-DA9E-41AD-9C4B-3A3218DD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5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4F72-D099-4A21-8930-4ED710EE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E3211-0619-480A-A4D0-687A97390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4736-791E-4D1F-95CA-7BB7C2F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98B6-72E8-472F-B089-8F530634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980C-A21A-4CBD-AC48-3AF5CC8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9C204-96B2-4D5D-B643-FE035046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5315D-2073-4201-A8A4-E3FBC2F2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2BF5-15B7-4016-930F-4C26B5F3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C7FE-D7E0-40A1-B41C-12398585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0E49-B767-4F8E-B2D6-EE168B1A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2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C36B-F970-4A67-AC37-D8F57671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DB4C-2931-405A-83A4-4DC95C9D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D0FB-A284-496E-B931-887599D2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42E3-6CF5-420B-9BF0-EFCD1E1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1F6D-C8B3-42DC-B9FB-9E9511FE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5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B35F-2B45-4D24-8AEC-DDFC271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8062-6676-4602-8FDF-73C00E4A1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C796-71A1-4630-AFBA-E646054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301B-7E0C-44B7-AA37-B53FCEA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1AD1-6F58-499D-A7A5-7C556B7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034E-E857-455F-A612-459B7FCC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4550-B4BB-40F4-98E8-2075082A3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C7E4F-DED8-449F-AB58-713B1990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369C-2C73-4657-A247-A7997AA4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C801-36B2-4282-9AEE-BDEF1155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EACF-E8A8-4C94-A089-CC11704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3D30-0AFA-4EE6-A30E-C1A3BA8D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970F2-2BC7-4200-8F9A-695195F9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49D5-364D-4ABC-A2FE-24ED9FB7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95575-731E-415F-94D5-CD737B469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3B53-F4B9-40E3-A63D-9AD660A15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E510D-AE93-4EC7-B72B-0F4D3FE9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2D352-9713-4CD7-AD30-FD0B2AA1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D0F3-4653-4D59-9D07-F2D1B693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C0A3-8152-46E0-93B0-EC362169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EAB30-A40D-4FB7-8F4E-63ECB802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F9DC8-888D-4ADD-A1CC-496E4B70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837D-ED87-4A6E-A29C-E3B59E1F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ABE16-ED06-452B-A6D6-CE1409AD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E369F-92DD-4449-BD25-03CC3CF3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34070-B5E9-4F33-9E64-7EADC6D0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DCDC-7AC8-4699-8FAF-885C1C9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8067-4B8D-4E04-9AF8-AA063A16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8B6C-549D-40C2-A4B7-CBA0F657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CDEC-154D-486D-9F51-C6A1A94A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1699-F1AA-485F-B461-14C3221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53DEF-7E73-42C0-B5B2-DB0A6DF6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99A-93DB-4F97-8190-2A36A90E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63D86-2160-48BF-94C8-49A7E9705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EB47-6056-4E71-9DF1-4EEEE2379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78A88-10A8-42BC-9A0B-00B35809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2D6F4-123C-41E4-BA71-C0351D0A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F6C2-AD40-4FF1-AD05-A2553D5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0295C-1618-47BF-A652-1183273A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96B2-8EB9-485B-9BEB-E381F221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4617-F0DD-49F6-BAB1-C47734C8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9445-1774-4FF8-B5E2-DD2F9D8A7C24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B784-B2AC-4A58-B9FA-CD7EBFED3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E47A-F27A-4F57-BC3C-7C3755D36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63BB-2BAA-4D4A-8B76-658B9CC35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84375-483C-4918-AF2E-87A46F8EF1ED}"/>
              </a:ext>
            </a:extLst>
          </p:cNvPr>
          <p:cNvSpPr/>
          <p:nvPr/>
        </p:nvSpPr>
        <p:spPr>
          <a:xfrm>
            <a:off x="-495300" y="1047750"/>
            <a:ext cx="13887447" cy="36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5134B6-0AC9-4DA0-B72E-48EB30A0396A}"/>
              </a:ext>
            </a:extLst>
          </p:cNvPr>
          <p:cNvSpPr/>
          <p:nvPr/>
        </p:nvSpPr>
        <p:spPr>
          <a:xfrm>
            <a:off x="-184559" y="2716919"/>
            <a:ext cx="11375472" cy="4571016"/>
          </a:xfrm>
          <a:custGeom>
            <a:avLst/>
            <a:gdLst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9947324 w 11375472"/>
              <a:gd name="connsiteY3" fmla="*/ 838166 h 4554245"/>
              <a:gd name="connsiteX4" fmla="*/ 9946364 w 11375472"/>
              <a:gd name="connsiteY4" fmla="*/ 840080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9947324 w 11375472"/>
              <a:gd name="connsiteY3" fmla="*/ 838166 h 4554245"/>
              <a:gd name="connsiteX4" fmla="*/ 10038643 w 11375472"/>
              <a:gd name="connsiteY4" fmla="*/ 764579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0006047 w 11375472"/>
              <a:gd name="connsiteY3" fmla="*/ 729109 h 4554245"/>
              <a:gd name="connsiteX4" fmla="*/ 10038643 w 11375472"/>
              <a:gd name="connsiteY4" fmla="*/ 764579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0006047 w 11375472"/>
              <a:gd name="connsiteY3" fmla="*/ 729109 h 4554245"/>
              <a:gd name="connsiteX4" fmla="*/ 11350305 w 11375472"/>
              <a:gd name="connsiteY4" fmla="*/ 630295 h 4554245"/>
              <a:gd name="connsiteX5" fmla="*/ 11375472 w 11375472"/>
              <a:gd name="connsiteY5" fmla="*/ 781297 h 4554245"/>
              <a:gd name="connsiteX6" fmla="*/ 9882231 w 11375472"/>
              <a:gd name="connsiteY6" fmla="*/ 1007800 h 4554245"/>
              <a:gd name="connsiteX7" fmla="*/ 9888106 w 11375472"/>
              <a:gd name="connsiteY7" fmla="*/ 896184 h 4554245"/>
              <a:gd name="connsiteX8" fmla="*/ 9769482 w 11375472"/>
              <a:gd name="connsiteY8" fmla="*/ 895612 h 4554245"/>
              <a:gd name="connsiteX9" fmla="*/ 9769482 w 11375472"/>
              <a:gd name="connsiteY9" fmla="*/ 4554245 h 4554245"/>
              <a:gd name="connsiteX10" fmla="*/ 76858 w 11375472"/>
              <a:gd name="connsiteY10" fmla="*/ 4554245 h 4554245"/>
              <a:gd name="connsiteX11" fmla="*/ 76858 w 11375472"/>
              <a:gd name="connsiteY11" fmla="*/ 1123754 h 4554245"/>
              <a:gd name="connsiteX12" fmla="*/ 75557 w 11375472"/>
              <a:gd name="connsiteY12" fmla="*/ 1123140 h 4554245"/>
              <a:gd name="connsiteX13" fmla="*/ 63915 w 11375472"/>
              <a:gd name="connsiteY13" fmla="*/ 769581 h 4554245"/>
              <a:gd name="connsiteX14" fmla="*/ 76858 w 11375472"/>
              <a:gd name="connsiteY14" fmla="*/ 749058 h 4554245"/>
              <a:gd name="connsiteX15" fmla="*/ 76858 w 11375472"/>
              <a:gd name="connsiteY15" fmla="*/ 695310 h 4554245"/>
              <a:gd name="connsiteX16" fmla="*/ 110756 w 11375472"/>
              <a:gd name="connsiteY16" fmla="*/ 695310 h 4554245"/>
              <a:gd name="connsiteX17" fmla="*/ 123551 w 11375472"/>
              <a:gd name="connsiteY17" fmla="*/ 675021 h 4554245"/>
              <a:gd name="connsiteX18" fmla="*/ 249579 w 11375472"/>
              <a:gd name="connsiteY18" fmla="*/ 518111 h 4554245"/>
              <a:gd name="connsiteX19" fmla="*/ 1077936 w 11375472"/>
              <a:gd name="connsiteY19" fmla="*/ 184124 h 4554245"/>
              <a:gd name="connsiteX20" fmla="*/ 1957530 w 11375472"/>
              <a:gd name="connsiteY20" fmla="*/ 581298 h 4554245"/>
              <a:gd name="connsiteX21" fmla="*/ 3392210 w 11375472"/>
              <a:gd name="connsiteY21" fmla="*/ 157043 h 4554245"/>
              <a:gd name="connsiteX22" fmla="*/ 4408441 w 11375472"/>
              <a:gd name="connsiteY22" fmla="*/ 626432 h 4554245"/>
              <a:gd name="connsiteX23" fmla="*/ 5749182 w 11375472"/>
              <a:gd name="connsiteY23" fmla="*/ 120937 h 4554245"/>
              <a:gd name="connsiteX24" fmla="*/ 6919129 w 11375472"/>
              <a:gd name="connsiteY24" fmla="*/ 662539 h 4554245"/>
              <a:gd name="connsiteX25" fmla="*/ 8242790 w 11375472"/>
              <a:gd name="connsiteY25" fmla="*/ 75803 h 4554245"/>
              <a:gd name="connsiteX26" fmla="*/ 9182164 w 11375472"/>
              <a:gd name="connsiteY26" fmla="*/ 438686 h 4554245"/>
              <a:gd name="connsiteX27" fmla="*/ 9966121 w 11375472"/>
              <a:gd name="connsiteY27" fmla="*/ 152122 h 4554245"/>
              <a:gd name="connsiteX28" fmla="*/ 10530622 w 11375472"/>
              <a:gd name="connsiteY28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1350305 w 11375472"/>
              <a:gd name="connsiteY3" fmla="*/ 630295 h 4554245"/>
              <a:gd name="connsiteX4" fmla="*/ 11375472 w 11375472"/>
              <a:gd name="connsiteY4" fmla="*/ 781297 h 4554245"/>
              <a:gd name="connsiteX5" fmla="*/ 9882231 w 11375472"/>
              <a:gd name="connsiteY5" fmla="*/ 1007800 h 4554245"/>
              <a:gd name="connsiteX6" fmla="*/ 9888106 w 11375472"/>
              <a:gd name="connsiteY6" fmla="*/ 896184 h 4554245"/>
              <a:gd name="connsiteX7" fmla="*/ 9769482 w 11375472"/>
              <a:gd name="connsiteY7" fmla="*/ 895612 h 4554245"/>
              <a:gd name="connsiteX8" fmla="*/ 9769482 w 11375472"/>
              <a:gd name="connsiteY8" fmla="*/ 4554245 h 4554245"/>
              <a:gd name="connsiteX9" fmla="*/ 76858 w 11375472"/>
              <a:gd name="connsiteY9" fmla="*/ 4554245 h 4554245"/>
              <a:gd name="connsiteX10" fmla="*/ 76858 w 11375472"/>
              <a:gd name="connsiteY10" fmla="*/ 1123754 h 4554245"/>
              <a:gd name="connsiteX11" fmla="*/ 75557 w 11375472"/>
              <a:gd name="connsiteY11" fmla="*/ 1123140 h 4554245"/>
              <a:gd name="connsiteX12" fmla="*/ 63915 w 11375472"/>
              <a:gd name="connsiteY12" fmla="*/ 769581 h 4554245"/>
              <a:gd name="connsiteX13" fmla="*/ 76858 w 11375472"/>
              <a:gd name="connsiteY13" fmla="*/ 749058 h 4554245"/>
              <a:gd name="connsiteX14" fmla="*/ 76858 w 11375472"/>
              <a:gd name="connsiteY14" fmla="*/ 695310 h 4554245"/>
              <a:gd name="connsiteX15" fmla="*/ 110756 w 11375472"/>
              <a:gd name="connsiteY15" fmla="*/ 695310 h 4554245"/>
              <a:gd name="connsiteX16" fmla="*/ 123551 w 11375472"/>
              <a:gd name="connsiteY16" fmla="*/ 675021 h 4554245"/>
              <a:gd name="connsiteX17" fmla="*/ 249579 w 11375472"/>
              <a:gd name="connsiteY17" fmla="*/ 518111 h 4554245"/>
              <a:gd name="connsiteX18" fmla="*/ 1077936 w 11375472"/>
              <a:gd name="connsiteY18" fmla="*/ 184124 h 4554245"/>
              <a:gd name="connsiteX19" fmla="*/ 1957530 w 11375472"/>
              <a:gd name="connsiteY19" fmla="*/ 581298 h 4554245"/>
              <a:gd name="connsiteX20" fmla="*/ 3392210 w 11375472"/>
              <a:gd name="connsiteY20" fmla="*/ 157043 h 4554245"/>
              <a:gd name="connsiteX21" fmla="*/ 4408441 w 11375472"/>
              <a:gd name="connsiteY21" fmla="*/ 626432 h 4554245"/>
              <a:gd name="connsiteX22" fmla="*/ 5749182 w 11375472"/>
              <a:gd name="connsiteY22" fmla="*/ 120937 h 4554245"/>
              <a:gd name="connsiteX23" fmla="*/ 6919129 w 11375472"/>
              <a:gd name="connsiteY23" fmla="*/ 662539 h 4554245"/>
              <a:gd name="connsiteX24" fmla="*/ 8242790 w 11375472"/>
              <a:gd name="connsiteY24" fmla="*/ 75803 h 4554245"/>
              <a:gd name="connsiteX25" fmla="*/ 9182164 w 11375472"/>
              <a:gd name="connsiteY25" fmla="*/ 438686 h 4554245"/>
              <a:gd name="connsiteX26" fmla="*/ 9966121 w 11375472"/>
              <a:gd name="connsiteY26" fmla="*/ 152122 h 4554245"/>
              <a:gd name="connsiteX27" fmla="*/ 10530622 w 11375472"/>
              <a:gd name="connsiteY27" fmla="*/ 581 h 4554245"/>
              <a:gd name="connsiteX0" fmla="*/ 10530622 w 11375472"/>
              <a:gd name="connsiteY0" fmla="*/ 46413 h 4600077"/>
              <a:gd name="connsiteX1" fmla="*/ 10554653 w 11375472"/>
              <a:gd name="connsiteY1" fmla="*/ 57271 h 4600077"/>
              <a:gd name="connsiteX2" fmla="*/ 10186238 w 11375472"/>
              <a:gd name="connsiteY2" fmla="*/ 783773 h 4600077"/>
              <a:gd name="connsiteX3" fmla="*/ 11350305 w 11375472"/>
              <a:gd name="connsiteY3" fmla="*/ 676127 h 4600077"/>
              <a:gd name="connsiteX4" fmla="*/ 11375472 w 11375472"/>
              <a:gd name="connsiteY4" fmla="*/ 827129 h 4600077"/>
              <a:gd name="connsiteX5" fmla="*/ 9882231 w 11375472"/>
              <a:gd name="connsiteY5" fmla="*/ 1053632 h 4600077"/>
              <a:gd name="connsiteX6" fmla="*/ 9888106 w 11375472"/>
              <a:gd name="connsiteY6" fmla="*/ 942016 h 4600077"/>
              <a:gd name="connsiteX7" fmla="*/ 9769482 w 11375472"/>
              <a:gd name="connsiteY7" fmla="*/ 941444 h 4600077"/>
              <a:gd name="connsiteX8" fmla="*/ 9769482 w 11375472"/>
              <a:gd name="connsiteY8" fmla="*/ 4600077 h 4600077"/>
              <a:gd name="connsiteX9" fmla="*/ 76858 w 11375472"/>
              <a:gd name="connsiteY9" fmla="*/ 4600077 h 4600077"/>
              <a:gd name="connsiteX10" fmla="*/ 76858 w 11375472"/>
              <a:gd name="connsiteY10" fmla="*/ 1169586 h 4600077"/>
              <a:gd name="connsiteX11" fmla="*/ 75557 w 11375472"/>
              <a:gd name="connsiteY11" fmla="*/ 1168972 h 4600077"/>
              <a:gd name="connsiteX12" fmla="*/ 63915 w 11375472"/>
              <a:gd name="connsiteY12" fmla="*/ 815413 h 4600077"/>
              <a:gd name="connsiteX13" fmla="*/ 76858 w 11375472"/>
              <a:gd name="connsiteY13" fmla="*/ 794890 h 4600077"/>
              <a:gd name="connsiteX14" fmla="*/ 76858 w 11375472"/>
              <a:gd name="connsiteY14" fmla="*/ 741142 h 4600077"/>
              <a:gd name="connsiteX15" fmla="*/ 110756 w 11375472"/>
              <a:gd name="connsiteY15" fmla="*/ 741142 h 4600077"/>
              <a:gd name="connsiteX16" fmla="*/ 123551 w 11375472"/>
              <a:gd name="connsiteY16" fmla="*/ 720853 h 4600077"/>
              <a:gd name="connsiteX17" fmla="*/ 249579 w 11375472"/>
              <a:gd name="connsiteY17" fmla="*/ 563943 h 4600077"/>
              <a:gd name="connsiteX18" fmla="*/ 1077936 w 11375472"/>
              <a:gd name="connsiteY18" fmla="*/ 229956 h 4600077"/>
              <a:gd name="connsiteX19" fmla="*/ 1957530 w 11375472"/>
              <a:gd name="connsiteY19" fmla="*/ 627130 h 4600077"/>
              <a:gd name="connsiteX20" fmla="*/ 3392210 w 11375472"/>
              <a:gd name="connsiteY20" fmla="*/ 202875 h 4600077"/>
              <a:gd name="connsiteX21" fmla="*/ 4408441 w 11375472"/>
              <a:gd name="connsiteY21" fmla="*/ 672264 h 4600077"/>
              <a:gd name="connsiteX22" fmla="*/ 5749182 w 11375472"/>
              <a:gd name="connsiteY22" fmla="*/ 166769 h 4600077"/>
              <a:gd name="connsiteX23" fmla="*/ 6919129 w 11375472"/>
              <a:gd name="connsiteY23" fmla="*/ 708371 h 4600077"/>
              <a:gd name="connsiteX24" fmla="*/ 8242790 w 11375472"/>
              <a:gd name="connsiteY24" fmla="*/ 121635 h 4600077"/>
              <a:gd name="connsiteX25" fmla="*/ 9182164 w 11375472"/>
              <a:gd name="connsiteY25" fmla="*/ 484518 h 4600077"/>
              <a:gd name="connsiteX26" fmla="*/ 9966121 w 11375472"/>
              <a:gd name="connsiteY26" fmla="*/ 197954 h 4600077"/>
              <a:gd name="connsiteX27" fmla="*/ 10530622 w 11375472"/>
              <a:gd name="connsiteY27" fmla="*/ 46413 h 4600077"/>
              <a:gd name="connsiteX0" fmla="*/ 10530622 w 11375472"/>
              <a:gd name="connsiteY0" fmla="*/ 46413 h 4600077"/>
              <a:gd name="connsiteX1" fmla="*/ 10554653 w 11375472"/>
              <a:gd name="connsiteY1" fmla="*/ 57271 h 4600077"/>
              <a:gd name="connsiteX2" fmla="*/ 10186238 w 11375472"/>
              <a:gd name="connsiteY2" fmla="*/ 783773 h 4600077"/>
              <a:gd name="connsiteX3" fmla="*/ 11350305 w 11375472"/>
              <a:gd name="connsiteY3" fmla="*/ 726461 h 4600077"/>
              <a:gd name="connsiteX4" fmla="*/ 11375472 w 11375472"/>
              <a:gd name="connsiteY4" fmla="*/ 827129 h 4600077"/>
              <a:gd name="connsiteX5" fmla="*/ 9882231 w 11375472"/>
              <a:gd name="connsiteY5" fmla="*/ 1053632 h 4600077"/>
              <a:gd name="connsiteX6" fmla="*/ 9888106 w 11375472"/>
              <a:gd name="connsiteY6" fmla="*/ 942016 h 4600077"/>
              <a:gd name="connsiteX7" fmla="*/ 9769482 w 11375472"/>
              <a:gd name="connsiteY7" fmla="*/ 941444 h 4600077"/>
              <a:gd name="connsiteX8" fmla="*/ 9769482 w 11375472"/>
              <a:gd name="connsiteY8" fmla="*/ 4600077 h 4600077"/>
              <a:gd name="connsiteX9" fmla="*/ 76858 w 11375472"/>
              <a:gd name="connsiteY9" fmla="*/ 4600077 h 4600077"/>
              <a:gd name="connsiteX10" fmla="*/ 76858 w 11375472"/>
              <a:gd name="connsiteY10" fmla="*/ 1169586 h 4600077"/>
              <a:gd name="connsiteX11" fmla="*/ 75557 w 11375472"/>
              <a:gd name="connsiteY11" fmla="*/ 1168972 h 4600077"/>
              <a:gd name="connsiteX12" fmla="*/ 63915 w 11375472"/>
              <a:gd name="connsiteY12" fmla="*/ 815413 h 4600077"/>
              <a:gd name="connsiteX13" fmla="*/ 76858 w 11375472"/>
              <a:gd name="connsiteY13" fmla="*/ 794890 h 4600077"/>
              <a:gd name="connsiteX14" fmla="*/ 76858 w 11375472"/>
              <a:gd name="connsiteY14" fmla="*/ 741142 h 4600077"/>
              <a:gd name="connsiteX15" fmla="*/ 110756 w 11375472"/>
              <a:gd name="connsiteY15" fmla="*/ 741142 h 4600077"/>
              <a:gd name="connsiteX16" fmla="*/ 123551 w 11375472"/>
              <a:gd name="connsiteY16" fmla="*/ 720853 h 4600077"/>
              <a:gd name="connsiteX17" fmla="*/ 249579 w 11375472"/>
              <a:gd name="connsiteY17" fmla="*/ 563943 h 4600077"/>
              <a:gd name="connsiteX18" fmla="*/ 1077936 w 11375472"/>
              <a:gd name="connsiteY18" fmla="*/ 229956 h 4600077"/>
              <a:gd name="connsiteX19" fmla="*/ 1957530 w 11375472"/>
              <a:gd name="connsiteY19" fmla="*/ 627130 h 4600077"/>
              <a:gd name="connsiteX20" fmla="*/ 3392210 w 11375472"/>
              <a:gd name="connsiteY20" fmla="*/ 202875 h 4600077"/>
              <a:gd name="connsiteX21" fmla="*/ 4408441 w 11375472"/>
              <a:gd name="connsiteY21" fmla="*/ 672264 h 4600077"/>
              <a:gd name="connsiteX22" fmla="*/ 5749182 w 11375472"/>
              <a:gd name="connsiteY22" fmla="*/ 166769 h 4600077"/>
              <a:gd name="connsiteX23" fmla="*/ 6919129 w 11375472"/>
              <a:gd name="connsiteY23" fmla="*/ 708371 h 4600077"/>
              <a:gd name="connsiteX24" fmla="*/ 8242790 w 11375472"/>
              <a:gd name="connsiteY24" fmla="*/ 121635 h 4600077"/>
              <a:gd name="connsiteX25" fmla="*/ 9182164 w 11375472"/>
              <a:gd name="connsiteY25" fmla="*/ 484518 h 4600077"/>
              <a:gd name="connsiteX26" fmla="*/ 9966121 w 11375472"/>
              <a:gd name="connsiteY26" fmla="*/ 197954 h 4600077"/>
              <a:gd name="connsiteX27" fmla="*/ 10530622 w 11375472"/>
              <a:gd name="connsiteY27" fmla="*/ 46413 h 4600077"/>
              <a:gd name="connsiteX0" fmla="*/ 9966121 w 11375472"/>
              <a:gd name="connsiteY0" fmla="*/ 170530 h 4572653"/>
              <a:gd name="connsiteX1" fmla="*/ 10554653 w 11375472"/>
              <a:gd name="connsiteY1" fmla="*/ 29847 h 4572653"/>
              <a:gd name="connsiteX2" fmla="*/ 10186238 w 11375472"/>
              <a:gd name="connsiteY2" fmla="*/ 756349 h 4572653"/>
              <a:gd name="connsiteX3" fmla="*/ 11350305 w 11375472"/>
              <a:gd name="connsiteY3" fmla="*/ 699037 h 4572653"/>
              <a:gd name="connsiteX4" fmla="*/ 11375472 w 11375472"/>
              <a:gd name="connsiteY4" fmla="*/ 799705 h 4572653"/>
              <a:gd name="connsiteX5" fmla="*/ 9882231 w 11375472"/>
              <a:gd name="connsiteY5" fmla="*/ 1026208 h 4572653"/>
              <a:gd name="connsiteX6" fmla="*/ 9888106 w 11375472"/>
              <a:gd name="connsiteY6" fmla="*/ 914592 h 4572653"/>
              <a:gd name="connsiteX7" fmla="*/ 9769482 w 11375472"/>
              <a:gd name="connsiteY7" fmla="*/ 914020 h 4572653"/>
              <a:gd name="connsiteX8" fmla="*/ 9769482 w 11375472"/>
              <a:gd name="connsiteY8" fmla="*/ 4572653 h 4572653"/>
              <a:gd name="connsiteX9" fmla="*/ 76858 w 11375472"/>
              <a:gd name="connsiteY9" fmla="*/ 4572653 h 4572653"/>
              <a:gd name="connsiteX10" fmla="*/ 76858 w 11375472"/>
              <a:gd name="connsiteY10" fmla="*/ 1142162 h 4572653"/>
              <a:gd name="connsiteX11" fmla="*/ 75557 w 11375472"/>
              <a:gd name="connsiteY11" fmla="*/ 1141548 h 4572653"/>
              <a:gd name="connsiteX12" fmla="*/ 63915 w 11375472"/>
              <a:gd name="connsiteY12" fmla="*/ 787989 h 4572653"/>
              <a:gd name="connsiteX13" fmla="*/ 76858 w 11375472"/>
              <a:gd name="connsiteY13" fmla="*/ 767466 h 4572653"/>
              <a:gd name="connsiteX14" fmla="*/ 76858 w 11375472"/>
              <a:gd name="connsiteY14" fmla="*/ 713718 h 4572653"/>
              <a:gd name="connsiteX15" fmla="*/ 110756 w 11375472"/>
              <a:gd name="connsiteY15" fmla="*/ 713718 h 4572653"/>
              <a:gd name="connsiteX16" fmla="*/ 123551 w 11375472"/>
              <a:gd name="connsiteY16" fmla="*/ 693429 h 4572653"/>
              <a:gd name="connsiteX17" fmla="*/ 249579 w 11375472"/>
              <a:gd name="connsiteY17" fmla="*/ 536519 h 4572653"/>
              <a:gd name="connsiteX18" fmla="*/ 1077936 w 11375472"/>
              <a:gd name="connsiteY18" fmla="*/ 202532 h 4572653"/>
              <a:gd name="connsiteX19" fmla="*/ 1957530 w 11375472"/>
              <a:gd name="connsiteY19" fmla="*/ 599706 h 4572653"/>
              <a:gd name="connsiteX20" fmla="*/ 3392210 w 11375472"/>
              <a:gd name="connsiteY20" fmla="*/ 175451 h 4572653"/>
              <a:gd name="connsiteX21" fmla="*/ 4408441 w 11375472"/>
              <a:gd name="connsiteY21" fmla="*/ 644840 h 4572653"/>
              <a:gd name="connsiteX22" fmla="*/ 5749182 w 11375472"/>
              <a:gd name="connsiteY22" fmla="*/ 139345 h 4572653"/>
              <a:gd name="connsiteX23" fmla="*/ 6919129 w 11375472"/>
              <a:gd name="connsiteY23" fmla="*/ 680947 h 4572653"/>
              <a:gd name="connsiteX24" fmla="*/ 8242790 w 11375472"/>
              <a:gd name="connsiteY24" fmla="*/ 94211 h 4572653"/>
              <a:gd name="connsiteX25" fmla="*/ 9182164 w 11375472"/>
              <a:gd name="connsiteY25" fmla="*/ 457094 h 4572653"/>
              <a:gd name="connsiteX26" fmla="*/ 9966121 w 11375472"/>
              <a:gd name="connsiteY26" fmla="*/ 170530 h 4572653"/>
              <a:gd name="connsiteX0" fmla="*/ 9966121 w 11375472"/>
              <a:gd name="connsiteY0" fmla="*/ 141594 h 4543717"/>
              <a:gd name="connsiteX1" fmla="*/ 10604987 w 11375472"/>
              <a:gd name="connsiteY1" fmla="*/ 34467 h 4543717"/>
              <a:gd name="connsiteX2" fmla="*/ 10186238 w 11375472"/>
              <a:gd name="connsiteY2" fmla="*/ 727413 h 4543717"/>
              <a:gd name="connsiteX3" fmla="*/ 11350305 w 11375472"/>
              <a:gd name="connsiteY3" fmla="*/ 670101 h 4543717"/>
              <a:gd name="connsiteX4" fmla="*/ 11375472 w 11375472"/>
              <a:gd name="connsiteY4" fmla="*/ 770769 h 4543717"/>
              <a:gd name="connsiteX5" fmla="*/ 9882231 w 11375472"/>
              <a:gd name="connsiteY5" fmla="*/ 997272 h 4543717"/>
              <a:gd name="connsiteX6" fmla="*/ 9888106 w 11375472"/>
              <a:gd name="connsiteY6" fmla="*/ 885656 h 4543717"/>
              <a:gd name="connsiteX7" fmla="*/ 9769482 w 11375472"/>
              <a:gd name="connsiteY7" fmla="*/ 885084 h 4543717"/>
              <a:gd name="connsiteX8" fmla="*/ 9769482 w 11375472"/>
              <a:gd name="connsiteY8" fmla="*/ 4543717 h 4543717"/>
              <a:gd name="connsiteX9" fmla="*/ 76858 w 11375472"/>
              <a:gd name="connsiteY9" fmla="*/ 4543717 h 4543717"/>
              <a:gd name="connsiteX10" fmla="*/ 76858 w 11375472"/>
              <a:gd name="connsiteY10" fmla="*/ 1113226 h 4543717"/>
              <a:gd name="connsiteX11" fmla="*/ 75557 w 11375472"/>
              <a:gd name="connsiteY11" fmla="*/ 1112612 h 4543717"/>
              <a:gd name="connsiteX12" fmla="*/ 63915 w 11375472"/>
              <a:gd name="connsiteY12" fmla="*/ 759053 h 4543717"/>
              <a:gd name="connsiteX13" fmla="*/ 76858 w 11375472"/>
              <a:gd name="connsiteY13" fmla="*/ 738530 h 4543717"/>
              <a:gd name="connsiteX14" fmla="*/ 76858 w 11375472"/>
              <a:gd name="connsiteY14" fmla="*/ 684782 h 4543717"/>
              <a:gd name="connsiteX15" fmla="*/ 110756 w 11375472"/>
              <a:gd name="connsiteY15" fmla="*/ 684782 h 4543717"/>
              <a:gd name="connsiteX16" fmla="*/ 123551 w 11375472"/>
              <a:gd name="connsiteY16" fmla="*/ 664493 h 4543717"/>
              <a:gd name="connsiteX17" fmla="*/ 249579 w 11375472"/>
              <a:gd name="connsiteY17" fmla="*/ 507583 h 4543717"/>
              <a:gd name="connsiteX18" fmla="*/ 1077936 w 11375472"/>
              <a:gd name="connsiteY18" fmla="*/ 173596 h 4543717"/>
              <a:gd name="connsiteX19" fmla="*/ 1957530 w 11375472"/>
              <a:gd name="connsiteY19" fmla="*/ 570770 h 4543717"/>
              <a:gd name="connsiteX20" fmla="*/ 3392210 w 11375472"/>
              <a:gd name="connsiteY20" fmla="*/ 146515 h 4543717"/>
              <a:gd name="connsiteX21" fmla="*/ 4408441 w 11375472"/>
              <a:gd name="connsiteY21" fmla="*/ 615904 h 4543717"/>
              <a:gd name="connsiteX22" fmla="*/ 5749182 w 11375472"/>
              <a:gd name="connsiteY22" fmla="*/ 110409 h 4543717"/>
              <a:gd name="connsiteX23" fmla="*/ 6919129 w 11375472"/>
              <a:gd name="connsiteY23" fmla="*/ 652011 h 4543717"/>
              <a:gd name="connsiteX24" fmla="*/ 8242790 w 11375472"/>
              <a:gd name="connsiteY24" fmla="*/ 65275 h 4543717"/>
              <a:gd name="connsiteX25" fmla="*/ 9182164 w 11375472"/>
              <a:gd name="connsiteY25" fmla="*/ 428158 h 4543717"/>
              <a:gd name="connsiteX26" fmla="*/ 9966121 w 11375472"/>
              <a:gd name="connsiteY26" fmla="*/ 141594 h 454371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138255 h 4535457"/>
              <a:gd name="connsiteX21" fmla="*/ 4408441 w 11375472"/>
              <a:gd name="connsiteY21" fmla="*/ 607644 h 4535457"/>
              <a:gd name="connsiteX22" fmla="*/ 5749182 w 11375472"/>
              <a:gd name="connsiteY22" fmla="*/ 10214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138255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406703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111492 w 11375472"/>
              <a:gd name="connsiteY18" fmla="*/ 400228 h 4535457"/>
              <a:gd name="connsiteX19" fmla="*/ 1957530 w 11375472"/>
              <a:gd name="connsiteY19" fmla="*/ 562510 h 4535457"/>
              <a:gd name="connsiteX20" fmla="*/ 3392210 w 11375472"/>
              <a:gd name="connsiteY20" fmla="*/ 406703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68893 h 4571016"/>
              <a:gd name="connsiteX1" fmla="*/ 10604987 w 11375472"/>
              <a:gd name="connsiteY1" fmla="*/ 61766 h 4571016"/>
              <a:gd name="connsiteX2" fmla="*/ 10186238 w 11375472"/>
              <a:gd name="connsiteY2" fmla="*/ 754712 h 4571016"/>
              <a:gd name="connsiteX3" fmla="*/ 11350305 w 11375472"/>
              <a:gd name="connsiteY3" fmla="*/ 697400 h 4571016"/>
              <a:gd name="connsiteX4" fmla="*/ 11375472 w 11375472"/>
              <a:gd name="connsiteY4" fmla="*/ 798068 h 4571016"/>
              <a:gd name="connsiteX5" fmla="*/ 9882231 w 11375472"/>
              <a:gd name="connsiteY5" fmla="*/ 1024571 h 4571016"/>
              <a:gd name="connsiteX6" fmla="*/ 9888106 w 11375472"/>
              <a:gd name="connsiteY6" fmla="*/ 912955 h 4571016"/>
              <a:gd name="connsiteX7" fmla="*/ 9769482 w 11375472"/>
              <a:gd name="connsiteY7" fmla="*/ 912383 h 4571016"/>
              <a:gd name="connsiteX8" fmla="*/ 9769482 w 11375472"/>
              <a:gd name="connsiteY8" fmla="*/ 4571016 h 4571016"/>
              <a:gd name="connsiteX9" fmla="*/ 76858 w 11375472"/>
              <a:gd name="connsiteY9" fmla="*/ 4571016 h 4571016"/>
              <a:gd name="connsiteX10" fmla="*/ 76858 w 11375472"/>
              <a:gd name="connsiteY10" fmla="*/ 1140525 h 4571016"/>
              <a:gd name="connsiteX11" fmla="*/ 75557 w 11375472"/>
              <a:gd name="connsiteY11" fmla="*/ 1139911 h 4571016"/>
              <a:gd name="connsiteX12" fmla="*/ 63915 w 11375472"/>
              <a:gd name="connsiteY12" fmla="*/ 786352 h 4571016"/>
              <a:gd name="connsiteX13" fmla="*/ 76858 w 11375472"/>
              <a:gd name="connsiteY13" fmla="*/ 765829 h 4571016"/>
              <a:gd name="connsiteX14" fmla="*/ 76858 w 11375472"/>
              <a:gd name="connsiteY14" fmla="*/ 712081 h 4571016"/>
              <a:gd name="connsiteX15" fmla="*/ 110756 w 11375472"/>
              <a:gd name="connsiteY15" fmla="*/ 712081 h 4571016"/>
              <a:gd name="connsiteX16" fmla="*/ 123551 w 11375472"/>
              <a:gd name="connsiteY16" fmla="*/ 691792 h 4571016"/>
              <a:gd name="connsiteX17" fmla="*/ 249579 w 11375472"/>
              <a:gd name="connsiteY17" fmla="*/ 534882 h 4571016"/>
              <a:gd name="connsiteX18" fmla="*/ 1111492 w 11375472"/>
              <a:gd name="connsiteY18" fmla="*/ 435787 h 4571016"/>
              <a:gd name="connsiteX19" fmla="*/ 1957530 w 11375472"/>
              <a:gd name="connsiteY19" fmla="*/ 598069 h 4571016"/>
              <a:gd name="connsiteX20" fmla="*/ 3392210 w 11375472"/>
              <a:gd name="connsiteY20" fmla="*/ 442262 h 4571016"/>
              <a:gd name="connsiteX21" fmla="*/ 4408441 w 11375472"/>
              <a:gd name="connsiteY21" fmla="*/ 643203 h 4571016"/>
              <a:gd name="connsiteX22" fmla="*/ 5740793 w 11375472"/>
              <a:gd name="connsiteY22" fmla="*/ 305488 h 4571016"/>
              <a:gd name="connsiteX23" fmla="*/ 6919129 w 11375472"/>
              <a:gd name="connsiteY23" fmla="*/ 679310 h 4571016"/>
              <a:gd name="connsiteX24" fmla="*/ 8251179 w 11375472"/>
              <a:gd name="connsiteY24" fmla="*/ 295 h 4571016"/>
              <a:gd name="connsiteX25" fmla="*/ 9182164 w 11375472"/>
              <a:gd name="connsiteY25" fmla="*/ 455457 h 4571016"/>
              <a:gd name="connsiteX26" fmla="*/ 9966121 w 11375472"/>
              <a:gd name="connsiteY26" fmla="*/ 168893 h 45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75472" h="4571016">
                <a:moveTo>
                  <a:pt x="9966121" y="168893"/>
                </a:moveTo>
                <a:cubicBezTo>
                  <a:pt x="10194869" y="97685"/>
                  <a:pt x="10674328" y="-16148"/>
                  <a:pt x="10604987" y="61766"/>
                </a:cubicBezTo>
                <a:cubicBezTo>
                  <a:pt x="10197056" y="520129"/>
                  <a:pt x="10062018" y="648773"/>
                  <a:pt x="10186238" y="754712"/>
                </a:cubicBezTo>
                <a:cubicBezTo>
                  <a:pt x="10310458" y="860651"/>
                  <a:pt x="11143710" y="641238"/>
                  <a:pt x="11350305" y="697400"/>
                </a:cubicBezTo>
                <a:lnTo>
                  <a:pt x="11375472" y="798068"/>
                </a:lnTo>
                <a:lnTo>
                  <a:pt x="9882231" y="1024571"/>
                </a:lnTo>
                <a:lnTo>
                  <a:pt x="9888106" y="912955"/>
                </a:lnTo>
                <a:lnTo>
                  <a:pt x="9769482" y="912383"/>
                </a:lnTo>
                <a:lnTo>
                  <a:pt x="9769482" y="4571016"/>
                </a:lnTo>
                <a:lnTo>
                  <a:pt x="76858" y="4571016"/>
                </a:lnTo>
                <a:lnTo>
                  <a:pt x="76858" y="1140525"/>
                </a:lnTo>
                <a:lnTo>
                  <a:pt x="75557" y="1139911"/>
                </a:lnTo>
                <a:cubicBezTo>
                  <a:pt x="-38407" y="1053793"/>
                  <a:pt x="-7595" y="915818"/>
                  <a:pt x="63915" y="786352"/>
                </a:cubicBezTo>
                <a:lnTo>
                  <a:pt x="76858" y="765829"/>
                </a:lnTo>
                <a:lnTo>
                  <a:pt x="76858" y="712081"/>
                </a:lnTo>
                <a:lnTo>
                  <a:pt x="110756" y="712081"/>
                </a:lnTo>
                <a:lnTo>
                  <a:pt x="123551" y="691792"/>
                </a:lnTo>
                <a:cubicBezTo>
                  <a:pt x="166228" y="631073"/>
                  <a:pt x="84922" y="577550"/>
                  <a:pt x="249579" y="534882"/>
                </a:cubicBezTo>
                <a:cubicBezTo>
                  <a:pt x="414236" y="492215"/>
                  <a:pt x="826833" y="425256"/>
                  <a:pt x="1111492" y="435787"/>
                </a:cubicBezTo>
                <a:cubicBezTo>
                  <a:pt x="1396150" y="446318"/>
                  <a:pt x="1577410" y="596990"/>
                  <a:pt x="1957530" y="598069"/>
                </a:cubicBezTo>
                <a:cubicBezTo>
                  <a:pt x="2337650" y="599148"/>
                  <a:pt x="2983725" y="434740"/>
                  <a:pt x="3392210" y="442262"/>
                </a:cubicBezTo>
                <a:cubicBezTo>
                  <a:pt x="3800695" y="449785"/>
                  <a:pt x="4017011" y="665999"/>
                  <a:pt x="4408441" y="643203"/>
                </a:cubicBezTo>
                <a:cubicBezTo>
                  <a:pt x="4799872" y="620407"/>
                  <a:pt x="5322345" y="299469"/>
                  <a:pt x="5740793" y="305488"/>
                </a:cubicBezTo>
                <a:cubicBezTo>
                  <a:pt x="6159240" y="311506"/>
                  <a:pt x="6500731" y="730175"/>
                  <a:pt x="6919129" y="679310"/>
                </a:cubicBezTo>
                <a:cubicBezTo>
                  <a:pt x="7337527" y="628445"/>
                  <a:pt x="7874007" y="13834"/>
                  <a:pt x="8251179" y="295"/>
                </a:cubicBezTo>
                <a:cubicBezTo>
                  <a:pt x="8628353" y="-13246"/>
                  <a:pt x="8894942" y="442737"/>
                  <a:pt x="9182164" y="455457"/>
                </a:cubicBezTo>
                <a:cubicBezTo>
                  <a:pt x="9469386" y="468177"/>
                  <a:pt x="9737374" y="240101"/>
                  <a:pt x="9966121" y="168893"/>
                </a:cubicBezTo>
                <a:close/>
              </a:path>
            </a:pathLst>
          </a:cu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4D8B2A-4FBD-40F0-9B80-04C9DDF9D820}"/>
              </a:ext>
            </a:extLst>
          </p:cNvPr>
          <p:cNvSpPr/>
          <p:nvPr/>
        </p:nvSpPr>
        <p:spPr>
          <a:xfrm>
            <a:off x="1" y="3404879"/>
            <a:ext cx="12348144" cy="3453121"/>
          </a:xfrm>
          <a:custGeom>
            <a:avLst/>
            <a:gdLst>
              <a:gd name="connsiteX0" fmla="*/ 0 w 12331817"/>
              <a:gd name="connsiteY0" fmla="*/ 376813 h 2260833"/>
              <a:gd name="connsiteX1" fmla="*/ 376813 w 12331817"/>
              <a:gd name="connsiteY1" fmla="*/ 0 h 2260833"/>
              <a:gd name="connsiteX2" fmla="*/ 11955004 w 12331817"/>
              <a:gd name="connsiteY2" fmla="*/ 0 h 2260833"/>
              <a:gd name="connsiteX3" fmla="*/ 12331817 w 12331817"/>
              <a:gd name="connsiteY3" fmla="*/ 376813 h 2260833"/>
              <a:gd name="connsiteX4" fmla="*/ 12331817 w 12331817"/>
              <a:gd name="connsiteY4" fmla="*/ 1884020 h 2260833"/>
              <a:gd name="connsiteX5" fmla="*/ 11955004 w 12331817"/>
              <a:gd name="connsiteY5" fmla="*/ 2260833 h 2260833"/>
              <a:gd name="connsiteX6" fmla="*/ 376813 w 12331817"/>
              <a:gd name="connsiteY6" fmla="*/ 2260833 h 2260833"/>
              <a:gd name="connsiteX7" fmla="*/ 0 w 12331817"/>
              <a:gd name="connsiteY7" fmla="*/ 1884020 h 2260833"/>
              <a:gd name="connsiteX8" fmla="*/ 0 w 12331817"/>
              <a:gd name="connsiteY8" fmla="*/ 376813 h 2260833"/>
              <a:gd name="connsiteX0" fmla="*/ 0 w 12348144"/>
              <a:gd name="connsiteY0" fmla="*/ 1551272 h 3435292"/>
              <a:gd name="connsiteX1" fmla="*/ 376813 w 12348144"/>
              <a:gd name="connsiteY1" fmla="*/ 117445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8" fmla="*/ 0 w 12348144"/>
              <a:gd name="connsiteY8" fmla="*/ 1551272 h 3435292"/>
              <a:gd name="connsiteX0" fmla="*/ 0 w 12348144"/>
              <a:gd name="connsiteY0" fmla="*/ 1551272 h 3435292"/>
              <a:gd name="connsiteX1" fmla="*/ 4059580 w 12348144"/>
              <a:gd name="connsiteY1" fmla="*/ 159390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8" fmla="*/ 0 w 12348144"/>
              <a:gd name="connsiteY8" fmla="*/ 1551272 h 3435292"/>
              <a:gd name="connsiteX0" fmla="*/ 123 w 12348267"/>
              <a:gd name="connsiteY0" fmla="*/ 1551272 h 3435292"/>
              <a:gd name="connsiteX1" fmla="*/ 4059703 w 12348267"/>
              <a:gd name="connsiteY1" fmla="*/ 1593909 h 3435292"/>
              <a:gd name="connsiteX2" fmla="*/ 12206797 w 12348267"/>
              <a:gd name="connsiteY2" fmla="*/ 0 h 3435292"/>
              <a:gd name="connsiteX3" fmla="*/ 12331940 w 12348267"/>
              <a:gd name="connsiteY3" fmla="*/ 1551272 h 3435292"/>
              <a:gd name="connsiteX4" fmla="*/ 12331940 w 12348267"/>
              <a:gd name="connsiteY4" fmla="*/ 3058479 h 3435292"/>
              <a:gd name="connsiteX5" fmla="*/ 11955127 w 12348267"/>
              <a:gd name="connsiteY5" fmla="*/ 3435292 h 3435292"/>
              <a:gd name="connsiteX6" fmla="*/ 376936 w 12348267"/>
              <a:gd name="connsiteY6" fmla="*/ 3435292 h 3435292"/>
              <a:gd name="connsiteX7" fmla="*/ 123 w 12348267"/>
              <a:gd name="connsiteY7" fmla="*/ 3058479 h 3435292"/>
              <a:gd name="connsiteX8" fmla="*/ 123 w 12348267"/>
              <a:gd name="connsiteY8" fmla="*/ 1551272 h 3435292"/>
              <a:gd name="connsiteX0" fmla="*/ 10457 w 12358601"/>
              <a:gd name="connsiteY0" fmla="*/ 1551272 h 3435292"/>
              <a:gd name="connsiteX1" fmla="*/ 4070037 w 12358601"/>
              <a:gd name="connsiteY1" fmla="*/ 1593909 h 3435292"/>
              <a:gd name="connsiteX2" fmla="*/ 12217131 w 12358601"/>
              <a:gd name="connsiteY2" fmla="*/ 0 h 3435292"/>
              <a:gd name="connsiteX3" fmla="*/ 12342274 w 12358601"/>
              <a:gd name="connsiteY3" fmla="*/ 1551272 h 3435292"/>
              <a:gd name="connsiteX4" fmla="*/ 12342274 w 12358601"/>
              <a:gd name="connsiteY4" fmla="*/ 3058479 h 3435292"/>
              <a:gd name="connsiteX5" fmla="*/ 11965461 w 12358601"/>
              <a:gd name="connsiteY5" fmla="*/ 3435292 h 3435292"/>
              <a:gd name="connsiteX6" fmla="*/ 387270 w 12358601"/>
              <a:gd name="connsiteY6" fmla="*/ 3435292 h 3435292"/>
              <a:gd name="connsiteX7" fmla="*/ 10457 w 12358601"/>
              <a:gd name="connsiteY7" fmla="*/ 3058479 h 3435292"/>
              <a:gd name="connsiteX8" fmla="*/ 10457 w 12358601"/>
              <a:gd name="connsiteY8" fmla="*/ 1551272 h 3435292"/>
              <a:gd name="connsiteX0" fmla="*/ 0 w 12348144"/>
              <a:gd name="connsiteY0" fmla="*/ 3058479 h 3435292"/>
              <a:gd name="connsiteX1" fmla="*/ 4059580 w 12348144"/>
              <a:gd name="connsiteY1" fmla="*/ 159390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0" fmla="*/ 0 w 12348144"/>
              <a:gd name="connsiteY0" fmla="*/ 3058479 h 3435292"/>
              <a:gd name="connsiteX1" fmla="*/ 24475 w 12348144"/>
              <a:gd name="connsiteY1" fmla="*/ 1627464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083112 h 3459925"/>
              <a:gd name="connsiteX1" fmla="*/ 24475 w 12348144"/>
              <a:gd name="connsiteY1" fmla="*/ 1652097 h 3459925"/>
              <a:gd name="connsiteX2" fmla="*/ 7608814 w 12348144"/>
              <a:gd name="connsiteY2" fmla="*/ 527973 h 3459925"/>
              <a:gd name="connsiteX3" fmla="*/ 12206674 w 12348144"/>
              <a:gd name="connsiteY3" fmla="*/ 24633 h 3459925"/>
              <a:gd name="connsiteX4" fmla="*/ 12331817 w 12348144"/>
              <a:gd name="connsiteY4" fmla="*/ 1575905 h 3459925"/>
              <a:gd name="connsiteX5" fmla="*/ 12331817 w 12348144"/>
              <a:gd name="connsiteY5" fmla="*/ 3083112 h 3459925"/>
              <a:gd name="connsiteX6" fmla="*/ 11955004 w 12348144"/>
              <a:gd name="connsiteY6" fmla="*/ 3459925 h 3459925"/>
              <a:gd name="connsiteX7" fmla="*/ 376813 w 12348144"/>
              <a:gd name="connsiteY7" fmla="*/ 3459925 h 3459925"/>
              <a:gd name="connsiteX8" fmla="*/ 0 w 12348144"/>
              <a:gd name="connsiteY8" fmla="*/ 3083112 h 3459925"/>
              <a:gd name="connsiteX0" fmla="*/ 0 w 12348144"/>
              <a:gd name="connsiteY0" fmla="*/ 3076308 h 3453121"/>
              <a:gd name="connsiteX1" fmla="*/ 24475 w 12348144"/>
              <a:gd name="connsiteY1" fmla="*/ 1645293 h 3453121"/>
              <a:gd name="connsiteX2" fmla="*/ 5905849 w 12348144"/>
              <a:gd name="connsiteY2" fmla="*/ 697337 h 3453121"/>
              <a:gd name="connsiteX3" fmla="*/ 12206674 w 12348144"/>
              <a:gd name="connsiteY3" fmla="*/ 17829 h 3453121"/>
              <a:gd name="connsiteX4" fmla="*/ 12331817 w 12348144"/>
              <a:gd name="connsiteY4" fmla="*/ 1569101 h 3453121"/>
              <a:gd name="connsiteX5" fmla="*/ 12331817 w 12348144"/>
              <a:gd name="connsiteY5" fmla="*/ 3076308 h 3453121"/>
              <a:gd name="connsiteX6" fmla="*/ 11955004 w 12348144"/>
              <a:gd name="connsiteY6" fmla="*/ 3453121 h 3453121"/>
              <a:gd name="connsiteX7" fmla="*/ 376813 w 12348144"/>
              <a:gd name="connsiteY7" fmla="*/ 3453121 h 3453121"/>
              <a:gd name="connsiteX8" fmla="*/ 0 w 12348144"/>
              <a:gd name="connsiteY8" fmla="*/ 3076308 h 345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48144" h="3453121">
                <a:moveTo>
                  <a:pt x="0" y="3076308"/>
                </a:moveTo>
                <a:lnTo>
                  <a:pt x="24475" y="1645293"/>
                </a:lnTo>
                <a:cubicBezTo>
                  <a:pt x="3731011" y="1624905"/>
                  <a:pt x="4085208" y="2159817"/>
                  <a:pt x="5905849" y="697337"/>
                </a:cubicBezTo>
                <a:cubicBezTo>
                  <a:pt x="7936215" y="426093"/>
                  <a:pt x="11156652" y="-103696"/>
                  <a:pt x="12206674" y="17829"/>
                </a:cubicBezTo>
                <a:cubicBezTo>
                  <a:pt x="12414782" y="17829"/>
                  <a:pt x="12331817" y="1360993"/>
                  <a:pt x="12331817" y="1569101"/>
                </a:cubicBezTo>
                <a:lnTo>
                  <a:pt x="12331817" y="3076308"/>
                </a:lnTo>
                <a:cubicBezTo>
                  <a:pt x="12331817" y="3284416"/>
                  <a:pt x="12163112" y="3453121"/>
                  <a:pt x="11955004" y="3453121"/>
                </a:cubicBezTo>
                <a:lnTo>
                  <a:pt x="376813" y="3453121"/>
                </a:lnTo>
                <a:cubicBezTo>
                  <a:pt x="168705" y="3453121"/>
                  <a:pt x="0" y="3284416"/>
                  <a:pt x="0" y="307630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9A3CF1-AE89-42E3-A8C9-80692F8B94CD}"/>
              </a:ext>
            </a:extLst>
          </p:cNvPr>
          <p:cNvSpPr/>
          <p:nvPr/>
        </p:nvSpPr>
        <p:spPr>
          <a:xfrm>
            <a:off x="172226" y="5313573"/>
            <a:ext cx="4286774" cy="8976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don’t feel the seafloor. Few interactions. “Easy” to model.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8E1AAA-B7AF-4896-BDEB-E0DE0BB2649B}"/>
              </a:ext>
            </a:extLst>
          </p:cNvPr>
          <p:cNvSpPr/>
          <p:nvPr/>
        </p:nvSpPr>
        <p:spPr>
          <a:xfrm>
            <a:off x="5063389" y="4730276"/>
            <a:ext cx="3418382" cy="8976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begin to feel the seafloor. Complicated interactions. Difficult to model.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785012-186B-45F8-9571-C5900F2155A3}"/>
              </a:ext>
            </a:extLst>
          </p:cNvPr>
          <p:cNvSpPr/>
          <p:nvPr/>
        </p:nvSpPr>
        <p:spPr>
          <a:xfrm>
            <a:off x="8884179" y="3704835"/>
            <a:ext cx="3003019" cy="1121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interacting with seafloor, currents, backwash. Highly chaotic interactions. Very difficult to model.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AAB08B-BCAB-40A0-B5D7-986F67CEAD32}"/>
              </a:ext>
            </a:extLst>
          </p:cNvPr>
          <p:cNvCxnSpPr/>
          <p:nvPr/>
        </p:nvCxnSpPr>
        <p:spPr>
          <a:xfrm>
            <a:off x="4623732" y="2533475"/>
            <a:ext cx="0" cy="40854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1993C8-B951-4C98-AF9D-0875F236338E}"/>
              </a:ext>
            </a:extLst>
          </p:cNvPr>
          <p:cNvCxnSpPr/>
          <p:nvPr/>
        </p:nvCxnSpPr>
        <p:spPr>
          <a:xfrm>
            <a:off x="8811236" y="2512659"/>
            <a:ext cx="0" cy="40854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00720-7172-46BC-8E8E-FA1A93445139}"/>
              </a:ext>
            </a:extLst>
          </p:cNvPr>
          <p:cNvCxnSpPr>
            <a:cxnSpLocks/>
          </p:cNvCxnSpPr>
          <p:nvPr/>
        </p:nvCxnSpPr>
        <p:spPr>
          <a:xfrm>
            <a:off x="109057" y="2453573"/>
            <a:ext cx="44881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7AF06-6CBB-4FB9-AA32-913A5D3923D9}"/>
              </a:ext>
            </a:extLst>
          </p:cNvPr>
          <p:cNvSpPr txBox="1"/>
          <p:nvPr/>
        </p:nvSpPr>
        <p:spPr>
          <a:xfrm>
            <a:off x="1331998" y="2427077"/>
            <a:ext cx="20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Deep-water Waves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D85AD4-17D4-43C3-BFBD-E3D97675B20D}"/>
              </a:ext>
            </a:extLst>
          </p:cNvPr>
          <p:cNvCxnSpPr>
            <a:cxnSpLocks/>
          </p:cNvCxnSpPr>
          <p:nvPr/>
        </p:nvCxnSpPr>
        <p:spPr>
          <a:xfrm>
            <a:off x="4640510" y="2453573"/>
            <a:ext cx="40825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E62439-091C-4D35-8370-AAEEA8095A5E}"/>
              </a:ext>
            </a:extLst>
          </p:cNvPr>
          <p:cNvSpPr txBox="1"/>
          <p:nvPr/>
        </p:nvSpPr>
        <p:spPr>
          <a:xfrm>
            <a:off x="5782661" y="2427077"/>
            <a:ext cx="197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Transitional Waves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EFEA4-E13C-441D-B977-64BAC0A906E8}"/>
              </a:ext>
            </a:extLst>
          </p:cNvPr>
          <p:cNvSpPr txBox="1"/>
          <p:nvPr/>
        </p:nvSpPr>
        <p:spPr>
          <a:xfrm>
            <a:off x="9114469" y="2427077"/>
            <a:ext cx="20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Breaking Waves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ADCFF-2945-42FB-9BAD-F303A4AD81E7}"/>
              </a:ext>
            </a:extLst>
          </p:cNvPr>
          <p:cNvCxnSpPr>
            <a:cxnSpLocks/>
          </p:cNvCxnSpPr>
          <p:nvPr/>
        </p:nvCxnSpPr>
        <p:spPr>
          <a:xfrm>
            <a:off x="8904649" y="2453573"/>
            <a:ext cx="24768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08271C-F658-4B41-B7DF-F6224EDCC600}"/>
              </a:ext>
            </a:extLst>
          </p:cNvPr>
          <p:cNvSpPr/>
          <p:nvPr/>
        </p:nvSpPr>
        <p:spPr>
          <a:xfrm>
            <a:off x="4640509" y="1634210"/>
            <a:ext cx="4082509" cy="716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empirical formulas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51C0AB-654D-43FA-9DB1-4AAB33371406}"/>
              </a:ext>
            </a:extLst>
          </p:cNvPr>
          <p:cNvSpPr/>
          <p:nvPr/>
        </p:nvSpPr>
        <p:spPr>
          <a:xfrm>
            <a:off x="8904649" y="1634210"/>
            <a:ext cx="2476870" cy="716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experience, art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B6ECAA-C708-459C-8ADF-ACE606B4A30F}"/>
              </a:ext>
            </a:extLst>
          </p:cNvPr>
          <p:cNvSpPr/>
          <p:nvPr/>
        </p:nvSpPr>
        <p:spPr>
          <a:xfrm>
            <a:off x="1114677" y="1634210"/>
            <a:ext cx="2476870" cy="7163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WAVEWATCH III</a:t>
            </a:r>
          </a:p>
        </p:txBody>
      </p:sp>
    </p:spTree>
    <p:extLst>
      <p:ext uri="{BB962C8B-B14F-4D97-AF65-F5344CB8AC3E}">
        <p14:creationId xmlns:p14="http://schemas.microsoft.com/office/powerpoint/2010/main" val="328783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5938D3-8182-465E-AEC8-73128F94FAFB}"/>
              </a:ext>
            </a:extLst>
          </p:cNvPr>
          <p:cNvSpPr/>
          <p:nvPr/>
        </p:nvSpPr>
        <p:spPr>
          <a:xfrm>
            <a:off x="-495300" y="1047750"/>
            <a:ext cx="13887447" cy="36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EC61D1-B277-4F53-A7C4-A0AD4A743400}"/>
              </a:ext>
            </a:extLst>
          </p:cNvPr>
          <p:cNvSpPr/>
          <p:nvPr/>
        </p:nvSpPr>
        <p:spPr>
          <a:xfrm>
            <a:off x="4597167" y="1078481"/>
            <a:ext cx="6851884" cy="1348595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Machine Learning</a:t>
            </a: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  <a:p>
            <a:pPr algn="ctr"/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5134B6-0AC9-4DA0-B72E-48EB30A0396A}"/>
              </a:ext>
            </a:extLst>
          </p:cNvPr>
          <p:cNvSpPr/>
          <p:nvPr/>
        </p:nvSpPr>
        <p:spPr>
          <a:xfrm>
            <a:off x="-184559" y="2716919"/>
            <a:ext cx="11375472" cy="4571016"/>
          </a:xfrm>
          <a:custGeom>
            <a:avLst/>
            <a:gdLst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9947324 w 11375472"/>
              <a:gd name="connsiteY3" fmla="*/ 838166 h 4554245"/>
              <a:gd name="connsiteX4" fmla="*/ 9946364 w 11375472"/>
              <a:gd name="connsiteY4" fmla="*/ 840080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9947324 w 11375472"/>
              <a:gd name="connsiteY3" fmla="*/ 838166 h 4554245"/>
              <a:gd name="connsiteX4" fmla="*/ 10038643 w 11375472"/>
              <a:gd name="connsiteY4" fmla="*/ 764579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0006047 w 11375472"/>
              <a:gd name="connsiteY3" fmla="*/ 729109 h 4554245"/>
              <a:gd name="connsiteX4" fmla="*/ 10038643 w 11375472"/>
              <a:gd name="connsiteY4" fmla="*/ 764579 h 4554245"/>
              <a:gd name="connsiteX5" fmla="*/ 11350305 w 11375472"/>
              <a:gd name="connsiteY5" fmla="*/ 630295 h 4554245"/>
              <a:gd name="connsiteX6" fmla="*/ 11375472 w 11375472"/>
              <a:gd name="connsiteY6" fmla="*/ 781297 h 4554245"/>
              <a:gd name="connsiteX7" fmla="*/ 9882231 w 11375472"/>
              <a:gd name="connsiteY7" fmla="*/ 1007800 h 4554245"/>
              <a:gd name="connsiteX8" fmla="*/ 9888106 w 11375472"/>
              <a:gd name="connsiteY8" fmla="*/ 896184 h 4554245"/>
              <a:gd name="connsiteX9" fmla="*/ 9769482 w 11375472"/>
              <a:gd name="connsiteY9" fmla="*/ 895612 h 4554245"/>
              <a:gd name="connsiteX10" fmla="*/ 9769482 w 11375472"/>
              <a:gd name="connsiteY10" fmla="*/ 4554245 h 4554245"/>
              <a:gd name="connsiteX11" fmla="*/ 76858 w 11375472"/>
              <a:gd name="connsiteY11" fmla="*/ 4554245 h 4554245"/>
              <a:gd name="connsiteX12" fmla="*/ 76858 w 11375472"/>
              <a:gd name="connsiteY12" fmla="*/ 1123754 h 4554245"/>
              <a:gd name="connsiteX13" fmla="*/ 75557 w 11375472"/>
              <a:gd name="connsiteY13" fmla="*/ 1123140 h 4554245"/>
              <a:gd name="connsiteX14" fmla="*/ 63915 w 11375472"/>
              <a:gd name="connsiteY14" fmla="*/ 769581 h 4554245"/>
              <a:gd name="connsiteX15" fmla="*/ 76858 w 11375472"/>
              <a:gd name="connsiteY15" fmla="*/ 749058 h 4554245"/>
              <a:gd name="connsiteX16" fmla="*/ 76858 w 11375472"/>
              <a:gd name="connsiteY16" fmla="*/ 695310 h 4554245"/>
              <a:gd name="connsiteX17" fmla="*/ 110756 w 11375472"/>
              <a:gd name="connsiteY17" fmla="*/ 695310 h 4554245"/>
              <a:gd name="connsiteX18" fmla="*/ 123551 w 11375472"/>
              <a:gd name="connsiteY18" fmla="*/ 675021 h 4554245"/>
              <a:gd name="connsiteX19" fmla="*/ 249579 w 11375472"/>
              <a:gd name="connsiteY19" fmla="*/ 518111 h 4554245"/>
              <a:gd name="connsiteX20" fmla="*/ 1077936 w 11375472"/>
              <a:gd name="connsiteY20" fmla="*/ 184124 h 4554245"/>
              <a:gd name="connsiteX21" fmla="*/ 1957530 w 11375472"/>
              <a:gd name="connsiteY21" fmla="*/ 581298 h 4554245"/>
              <a:gd name="connsiteX22" fmla="*/ 3392210 w 11375472"/>
              <a:gd name="connsiteY22" fmla="*/ 157043 h 4554245"/>
              <a:gd name="connsiteX23" fmla="*/ 4408441 w 11375472"/>
              <a:gd name="connsiteY23" fmla="*/ 626432 h 4554245"/>
              <a:gd name="connsiteX24" fmla="*/ 5749182 w 11375472"/>
              <a:gd name="connsiteY24" fmla="*/ 120937 h 4554245"/>
              <a:gd name="connsiteX25" fmla="*/ 6919129 w 11375472"/>
              <a:gd name="connsiteY25" fmla="*/ 662539 h 4554245"/>
              <a:gd name="connsiteX26" fmla="*/ 8242790 w 11375472"/>
              <a:gd name="connsiteY26" fmla="*/ 75803 h 4554245"/>
              <a:gd name="connsiteX27" fmla="*/ 9182164 w 11375472"/>
              <a:gd name="connsiteY27" fmla="*/ 438686 h 4554245"/>
              <a:gd name="connsiteX28" fmla="*/ 9966121 w 11375472"/>
              <a:gd name="connsiteY28" fmla="*/ 152122 h 4554245"/>
              <a:gd name="connsiteX29" fmla="*/ 10530622 w 11375472"/>
              <a:gd name="connsiteY29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0006047 w 11375472"/>
              <a:gd name="connsiteY3" fmla="*/ 729109 h 4554245"/>
              <a:gd name="connsiteX4" fmla="*/ 11350305 w 11375472"/>
              <a:gd name="connsiteY4" fmla="*/ 630295 h 4554245"/>
              <a:gd name="connsiteX5" fmla="*/ 11375472 w 11375472"/>
              <a:gd name="connsiteY5" fmla="*/ 781297 h 4554245"/>
              <a:gd name="connsiteX6" fmla="*/ 9882231 w 11375472"/>
              <a:gd name="connsiteY6" fmla="*/ 1007800 h 4554245"/>
              <a:gd name="connsiteX7" fmla="*/ 9888106 w 11375472"/>
              <a:gd name="connsiteY7" fmla="*/ 896184 h 4554245"/>
              <a:gd name="connsiteX8" fmla="*/ 9769482 w 11375472"/>
              <a:gd name="connsiteY8" fmla="*/ 895612 h 4554245"/>
              <a:gd name="connsiteX9" fmla="*/ 9769482 w 11375472"/>
              <a:gd name="connsiteY9" fmla="*/ 4554245 h 4554245"/>
              <a:gd name="connsiteX10" fmla="*/ 76858 w 11375472"/>
              <a:gd name="connsiteY10" fmla="*/ 4554245 h 4554245"/>
              <a:gd name="connsiteX11" fmla="*/ 76858 w 11375472"/>
              <a:gd name="connsiteY11" fmla="*/ 1123754 h 4554245"/>
              <a:gd name="connsiteX12" fmla="*/ 75557 w 11375472"/>
              <a:gd name="connsiteY12" fmla="*/ 1123140 h 4554245"/>
              <a:gd name="connsiteX13" fmla="*/ 63915 w 11375472"/>
              <a:gd name="connsiteY13" fmla="*/ 769581 h 4554245"/>
              <a:gd name="connsiteX14" fmla="*/ 76858 w 11375472"/>
              <a:gd name="connsiteY14" fmla="*/ 749058 h 4554245"/>
              <a:gd name="connsiteX15" fmla="*/ 76858 w 11375472"/>
              <a:gd name="connsiteY15" fmla="*/ 695310 h 4554245"/>
              <a:gd name="connsiteX16" fmla="*/ 110756 w 11375472"/>
              <a:gd name="connsiteY16" fmla="*/ 695310 h 4554245"/>
              <a:gd name="connsiteX17" fmla="*/ 123551 w 11375472"/>
              <a:gd name="connsiteY17" fmla="*/ 675021 h 4554245"/>
              <a:gd name="connsiteX18" fmla="*/ 249579 w 11375472"/>
              <a:gd name="connsiteY18" fmla="*/ 518111 h 4554245"/>
              <a:gd name="connsiteX19" fmla="*/ 1077936 w 11375472"/>
              <a:gd name="connsiteY19" fmla="*/ 184124 h 4554245"/>
              <a:gd name="connsiteX20" fmla="*/ 1957530 w 11375472"/>
              <a:gd name="connsiteY20" fmla="*/ 581298 h 4554245"/>
              <a:gd name="connsiteX21" fmla="*/ 3392210 w 11375472"/>
              <a:gd name="connsiteY21" fmla="*/ 157043 h 4554245"/>
              <a:gd name="connsiteX22" fmla="*/ 4408441 w 11375472"/>
              <a:gd name="connsiteY22" fmla="*/ 626432 h 4554245"/>
              <a:gd name="connsiteX23" fmla="*/ 5749182 w 11375472"/>
              <a:gd name="connsiteY23" fmla="*/ 120937 h 4554245"/>
              <a:gd name="connsiteX24" fmla="*/ 6919129 w 11375472"/>
              <a:gd name="connsiteY24" fmla="*/ 662539 h 4554245"/>
              <a:gd name="connsiteX25" fmla="*/ 8242790 w 11375472"/>
              <a:gd name="connsiteY25" fmla="*/ 75803 h 4554245"/>
              <a:gd name="connsiteX26" fmla="*/ 9182164 w 11375472"/>
              <a:gd name="connsiteY26" fmla="*/ 438686 h 4554245"/>
              <a:gd name="connsiteX27" fmla="*/ 9966121 w 11375472"/>
              <a:gd name="connsiteY27" fmla="*/ 152122 h 4554245"/>
              <a:gd name="connsiteX28" fmla="*/ 10530622 w 11375472"/>
              <a:gd name="connsiteY28" fmla="*/ 581 h 4554245"/>
              <a:gd name="connsiteX0" fmla="*/ 10530622 w 11375472"/>
              <a:gd name="connsiteY0" fmla="*/ 581 h 4554245"/>
              <a:gd name="connsiteX1" fmla="*/ 10554653 w 11375472"/>
              <a:gd name="connsiteY1" fmla="*/ 11439 h 4554245"/>
              <a:gd name="connsiteX2" fmla="*/ 10135904 w 11375472"/>
              <a:gd name="connsiteY2" fmla="*/ 444327 h 4554245"/>
              <a:gd name="connsiteX3" fmla="*/ 11350305 w 11375472"/>
              <a:gd name="connsiteY3" fmla="*/ 630295 h 4554245"/>
              <a:gd name="connsiteX4" fmla="*/ 11375472 w 11375472"/>
              <a:gd name="connsiteY4" fmla="*/ 781297 h 4554245"/>
              <a:gd name="connsiteX5" fmla="*/ 9882231 w 11375472"/>
              <a:gd name="connsiteY5" fmla="*/ 1007800 h 4554245"/>
              <a:gd name="connsiteX6" fmla="*/ 9888106 w 11375472"/>
              <a:gd name="connsiteY6" fmla="*/ 896184 h 4554245"/>
              <a:gd name="connsiteX7" fmla="*/ 9769482 w 11375472"/>
              <a:gd name="connsiteY7" fmla="*/ 895612 h 4554245"/>
              <a:gd name="connsiteX8" fmla="*/ 9769482 w 11375472"/>
              <a:gd name="connsiteY8" fmla="*/ 4554245 h 4554245"/>
              <a:gd name="connsiteX9" fmla="*/ 76858 w 11375472"/>
              <a:gd name="connsiteY9" fmla="*/ 4554245 h 4554245"/>
              <a:gd name="connsiteX10" fmla="*/ 76858 w 11375472"/>
              <a:gd name="connsiteY10" fmla="*/ 1123754 h 4554245"/>
              <a:gd name="connsiteX11" fmla="*/ 75557 w 11375472"/>
              <a:gd name="connsiteY11" fmla="*/ 1123140 h 4554245"/>
              <a:gd name="connsiteX12" fmla="*/ 63915 w 11375472"/>
              <a:gd name="connsiteY12" fmla="*/ 769581 h 4554245"/>
              <a:gd name="connsiteX13" fmla="*/ 76858 w 11375472"/>
              <a:gd name="connsiteY13" fmla="*/ 749058 h 4554245"/>
              <a:gd name="connsiteX14" fmla="*/ 76858 w 11375472"/>
              <a:gd name="connsiteY14" fmla="*/ 695310 h 4554245"/>
              <a:gd name="connsiteX15" fmla="*/ 110756 w 11375472"/>
              <a:gd name="connsiteY15" fmla="*/ 695310 h 4554245"/>
              <a:gd name="connsiteX16" fmla="*/ 123551 w 11375472"/>
              <a:gd name="connsiteY16" fmla="*/ 675021 h 4554245"/>
              <a:gd name="connsiteX17" fmla="*/ 249579 w 11375472"/>
              <a:gd name="connsiteY17" fmla="*/ 518111 h 4554245"/>
              <a:gd name="connsiteX18" fmla="*/ 1077936 w 11375472"/>
              <a:gd name="connsiteY18" fmla="*/ 184124 h 4554245"/>
              <a:gd name="connsiteX19" fmla="*/ 1957530 w 11375472"/>
              <a:gd name="connsiteY19" fmla="*/ 581298 h 4554245"/>
              <a:gd name="connsiteX20" fmla="*/ 3392210 w 11375472"/>
              <a:gd name="connsiteY20" fmla="*/ 157043 h 4554245"/>
              <a:gd name="connsiteX21" fmla="*/ 4408441 w 11375472"/>
              <a:gd name="connsiteY21" fmla="*/ 626432 h 4554245"/>
              <a:gd name="connsiteX22" fmla="*/ 5749182 w 11375472"/>
              <a:gd name="connsiteY22" fmla="*/ 120937 h 4554245"/>
              <a:gd name="connsiteX23" fmla="*/ 6919129 w 11375472"/>
              <a:gd name="connsiteY23" fmla="*/ 662539 h 4554245"/>
              <a:gd name="connsiteX24" fmla="*/ 8242790 w 11375472"/>
              <a:gd name="connsiteY24" fmla="*/ 75803 h 4554245"/>
              <a:gd name="connsiteX25" fmla="*/ 9182164 w 11375472"/>
              <a:gd name="connsiteY25" fmla="*/ 438686 h 4554245"/>
              <a:gd name="connsiteX26" fmla="*/ 9966121 w 11375472"/>
              <a:gd name="connsiteY26" fmla="*/ 152122 h 4554245"/>
              <a:gd name="connsiteX27" fmla="*/ 10530622 w 11375472"/>
              <a:gd name="connsiteY27" fmla="*/ 581 h 4554245"/>
              <a:gd name="connsiteX0" fmla="*/ 10530622 w 11375472"/>
              <a:gd name="connsiteY0" fmla="*/ 46413 h 4600077"/>
              <a:gd name="connsiteX1" fmla="*/ 10554653 w 11375472"/>
              <a:gd name="connsiteY1" fmla="*/ 57271 h 4600077"/>
              <a:gd name="connsiteX2" fmla="*/ 10186238 w 11375472"/>
              <a:gd name="connsiteY2" fmla="*/ 783773 h 4600077"/>
              <a:gd name="connsiteX3" fmla="*/ 11350305 w 11375472"/>
              <a:gd name="connsiteY3" fmla="*/ 676127 h 4600077"/>
              <a:gd name="connsiteX4" fmla="*/ 11375472 w 11375472"/>
              <a:gd name="connsiteY4" fmla="*/ 827129 h 4600077"/>
              <a:gd name="connsiteX5" fmla="*/ 9882231 w 11375472"/>
              <a:gd name="connsiteY5" fmla="*/ 1053632 h 4600077"/>
              <a:gd name="connsiteX6" fmla="*/ 9888106 w 11375472"/>
              <a:gd name="connsiteY6" fmla="*/ 942016 h 4600077"/>
              <a:gd name="connsiteX7" fmla="*/ 9769482 w 11375472"/>
              <a:gd name="connsiteY7" fmla="*/ 941444 h 4600077"/>
              <a:gd name="connsiteX8" fmla="*/ 9769482 w 11375472"/>
              <a:gd name="connsiteY8" fmla="*/ 4600077 h 4600077"/>
              <a:gd name="connsiteX9" fmla="*/ 76858 w 11375472"/>
              <a:gd name="connsiteY9" fmla="*/ 4600077 h 4600077"/>
              <a:gd name="connsiteX10" fmla="*/ 76858 w 11375472"/>
              <a:gd name="connsiteY10" fmla="*/ 1169586 h 4600077"/>
              <a:gd name="connsiteX11" fmla="*/ 75557 w 11375472"/>
              <a:gd name="connsiteY11" fmla="*/ 1168972 h 4600077"/>
              <a:gd name="connsiteX12" fmla="*/ 63915 w 11375472"/>
              <a:gd name="connsiteY12" fmla="*/ 815413 h 4600077"/>
              <a:gd name="connsiteX13" fmla="*/ 76858 w 11375472"/>
              <a:gd name="connsiteY13" fmla="*/ 794890 h 4600077"/>
              <a:gd name="connsiteX14" fmla="*/ 76858 w 11375472"/>
              <a:gd name="connsiteY14" fmla="*/ 741142 h 4600077"/>
              <a:gd name="connsiteX15" fmla="*/ 110756 w 11375472"/>
              <a:gd name="connsiteY15" fmla="*/ 741142 h 4600077"/>
              <a:gd name="connsiteX16" fmla="*/ 123551 w 11375472"/>
              <a:gd name="connsiteY16" fmla="*/ 720853 h 4600077"/>
              <a:gd name="connsiteX17" fmla="*/ 249579 w 11375472"/>
              <a:gd name="connsiteY17" fmla="*/ 563943 h 4600077"/>
              <a:gd name="connsiteX18" fmla="*/ 1077936 w 11375472"/>
              <a:gd name="connsiteY18" fmla="*/ 229956 h 4600077"/>
              <a:gd name="connsiteX19" fmla="*/ 1957530 w 11375472"/>
              <a:gd name="connsiteY19" fmla="*/ 627130 h 4600077"/>
              <a:gd name="connsiteX20" fmla="*/ 3392210 w 11375472"/>
              <a:gd name="connsiteY20" fmla="*/ 202875 h 4600077"/>
              <a:gd name="connsiteX21" fmla="*/ 4408441 w 11375472"/>
              <a:gd name="connsiteY21" fmla="*/ 672264 h 4600077"/>
              <a:gd name="connsiteX22" fmla="*/ 5749182 w 11375472"/>
              <a:gd name="connsiteY22" fmla="*/ 166769 h 4600077"/>
              <a:gd name="connsiteX23" fmla="*/ 6919129 w 11375472"/>
              <a:gd name="connsiteY23" fmla="*/ 708371 h 4600077"/>
              <a:gd name="connsiteX24" fmla="*/ 8242790 w 11375472"/>
              <a:gd name="connsiteY24" fmla="*/ 121635 h 4600077"/>
              <a:gd name="connsiteX25" fmla="*/ 9182164 w 11375472"/>
              <a:gd name="connsiteY25" fmla="*/ 484518 h 4600077"/>
              <a:gd name="connsiteX26" fmla="*/ 9966121 w 11375472"/>
              <a:gd name="connsiteY26" fmla="*/ 197954 h 4600077"/>
              <a:gd name="connsiteX27" fmla="*/ 10530622 w 11375472"/>
              <a:gd name="connsiteY27" fmla="*/ 46413 h 4600077"/>
              <a:gd name="connsiteX0" fmla="*/ 10530622 w 11375472"/>
              <a:gd name="connsiteY0" fmla="*/ 46413 h 4600077"/>
              <a:gd name="connsiteX1" fmla="*/ 10554653 w 11375472"/>
              <a:gd name="connsiteY1" fmla="*/ 57271 h 4600077"/>
              <a:gd name="connsiteX2" fmla="*/ 10186238 w 11375472"/>
              <a:gd name="connsiteY2" fmla="*/ 783773 h 4600077"/>
              <a:gd name="connsiteX3" fmla="*/ 11350305 w 11375472"/>
              <a:gd name="connsiteY3" fmla="*/ 726461 h 4600077"/>
              <a:gd name="connsiteX4" fmla="*/ 11375472 w 11375472"/>
              <a:gd name="connsiteY4" fmla="*/ 827129 h 4600077"/>
              <a:gd name="connsiteX5" fmla="*/ 9882231 w 11375472"/>
              <a:gd name="connsiteY5" fmla="*/ 1053632 h 4600077"/>
              <a:gd name="connsiteX6" fmla="*/ 9888106 w 11375472"/>
              <a:gd name="connsiteY6" fmla="*/ 942016 h 4600077"/>
              <a:gd name="connsiteX7" fmla="*/ 9769482 w 11375472"/>
              <a:gd name="connsiteY7" fmla="*/ 941444 h 4600077"/>
              <a:gd name="connsiteX8" fmla="*/ 9769482 w 11375472"/>
              <a:gd name="connsiteY8" fmla="*/ 4600077 h 4600077"/>
              <a:gd name="connsiteX9" fmla="*/ 76858 w 11375472"/>
              <a:gd name="connsiteY9" fmla="*/ 4600077 h 4600077"/>
              <a:gd name="connsiteX10" fmla="*/ 76858 w 11375472"/>
              <a:gd name="connsiteY10" fmla="*/ 1169586 h 4600077"/>
              <a:gd name="connsiteX11" fmla="*/ 75557 w 11375472"/>
              <a:gd name="connsiteY11" fmla="*/ 1168972 h 4600077"/>
              <a:gd name="connsiteX12" fmla="*/ 63915 w 11375472"/>
              <a:gd name="connsiteY12" fmla="*/ 815413 h 4600077"/>
              <a:gd name="connsiteX13" fmla="*/ 76858 w 11375472"/>
              <a:gd name="connsiteY13" fmla="*/ 794890 h 4600077"/>
              <a:gd name="connsiteX14" fmla="*/ 76858 w 11375472"/>
              <a:gd name="connsiteY14" fmla="*/ 741142 h 4600077"/>
              <a:gd name="connsiteX15" fmla="*/ 110756 w 11375472"/>
              <a:gd name="connsiteY15" fmla="*/ 741142 h 4600077"/>
              <a:gd name="connsiteX16" fmla="*/ 123551 w 11375472"/>
              <a:gd name="connsiteY16" fmla="*/ 720853 h 4600077"/>
              <a:gd name="connsiteX17" fmla="*/ 249579 w 11375472"/>
              <a:gd name="connsiteY17" fmla="*/ 563943 h 4600077"/>
              <a:gd name="connsiteX18" fmla="*/ 1077936 w 11375472"/>
              <a:gd name="connsiteY18" fmla="*/ 229956 h 4600077"/>
              <a:gd name="connsiteX19" fmla="*/ 1957530 w 11375472"/>
              <a:gd name="connsiteY19" fmla="*/ 627130 h 4600077"/>
              <a:gd name="connsiteX20" fmla="*/ 3392210 w 11375472"/>
              <a:gd name="connsiteY20" fmla="*/ 202875 h 4600077"/>
              <a:gd name="connsiteX21" fmla="*/ 4408441 w 11375472"/>
              <a:gd name="connsiteY21" fmla="*/ 672264 h 4600077"/>
              <a:gd name="connsiteX22" fmla="*/ 5749182 w 11375472"/>
              <a:gd name="connsiteY22" fmla="*/ 166769 h 4600077"/>
              <a:gd name="connsiteX23" fmla="*/ 6919129 w 11375472"/>
              <a:gd name="connsiteY23" fmla="*/ 708371 h 4600077"/>
              <a:gd name="connsiteX24" fmla="*/ 8242790 w 11375472"/>
              <a:gd name="connsiteY24" fmla="*/ 121635 h 4600077"/>
              <a:gd name="connsiteX25" fmla="*/ 9182164 w 11375472"/>
              <a:gd name="connsiteY25" fmla="*/ 484518 h 4600077"/>
              <a:gd name="connsiteX26" fmla="*/ 9966121 w 11375472"/>
              <a:gd name="connsiteY26" fmla="*/ 197954 h 4600077"/>
              <a:gd name="connsiteX27" fmla="*/ 10530622 w 11375472"/>
              <a:gd name="connsiteY27" fmla="*/ 46413 h 4600077"/>
              <a:gd name="connsiteX0" fmla="*/ 9966121 w 11375472"/>
              <a:gd name="connsiteY0" fmla="*/ 170530 h 4572653"/>
              <a:gd name="connsiteX1" fmla="*/ 10554653 w 11375472"/>
              <a:gd name="connsiteY1" fmla="*/ 29847 h 4572653"/>
              <a:gd name="connsiteX2" fmla="*/ 10186238 w 11375472"/>
              <a:gd name="connsiteY2" fmla="*/ 756349 h 4572653"/>
              <a:gd name="connsiteX3" fmla="*/ 11350305 w 11375472"/>
              <a:gd name="connsiteY3" fmla="*/ 699037 h 4572653"/>
              <a:gd name="connsiteX4" fmla="*/ 11375472 w 11375472"/>
              <a:gd name="connsiteY4" fmla="*/ 799705 h 4572653"/>
              <a:gd name="connsiteX5" fmla="*/ 9882231 w 11375472"/>
              <a:gd name="connsiteY5" fmla="*/ 1026208 h 4572653"/>
              <a:gd name="connsiteX6" fmla="*/ 9888106 w 11375472"/>
              <a:gd name="connsiteY6" fmla="*/ 914592 h 4572653"/>
              <a:gd name="connsiteX7" fmla="*/ 9769482 w 11375472"/>
              <a:gd name="connsiteY7" fmla="*/ 914020 h 4572653"/>
              <a:gd name="connsiteX8" fmla="*/ 9769482 w 11375472"/>
              <a:gd name="connsiteY8" fmla="*/ 4572653 h 4572653"/>
              <a:gd name="connsiteX9" fmla="*/ 76858 w 11375472"/>
              <a:gd name="connsiteY9" fmla="*/ 4572653 h 4572653"/>
              <a:gd name="connsiteX10" fmla="*/ 76858 w 11375472"/>
              <a:gd name="connsiteY10" fmla="*/ 1142162 h 4572653"/>
              <a:gd name="connsiteX11" fmla="*/ 75557 w 11375472"/>
              <a:gd name="connsiteY11" fmla="*/ 1141548 h 4572653"/>
              <a:gd name="connsiteX12" fmla="*/ 63915 w 11375472"/>
              <a:gd name="connsiteY12" fmla="*/ 787989 h 4572653"/>
              <a:gd name="connsiteX13" fmla="*/ 76858 w 11375472"/>
              <a:gd name="connsiteY13" fmla="*/ 767466 h 4572653"/>
              <a:gd name="connsiteX14" fmla="*/ 76858 w 11375472"/>
              <a:gd name="connsiteY14" fmla="*/ 713718 h 4572653"/>
              <a:gd name="connsiteX15" fmla="*/ 110756 w 11375472"/>
              <a:gd name="connsiteY15" fmla="*/ 713718 h 4572653"/>
              <a:gd name="connsiteX16" fmla="*/ 123551 w 11375472"/>
              <a:gd name="connsiteY16" fmla="*/ 693429 h 4572653"/>
              <a:gd name="connsiteX17" fmla="*/ 249579 w 11375472"/>
              <a:gd name="connsiteY17" fmla="*/ 536519 h 4572653"/>
              <a:gd name="connsiteX18" fmla="*/ 1077936 w 11375472"/>
              <a:gd name="connsiteY18" fmla="*/ 202532 h 4572653"/>
              <a:gd name="connsiteX19" fmla="*/ 1957530 w 11375472"/>
              <a:gd name="connsiteY19" fmla="*/ 599706 h 4572653"/>
              <a:gd name="connsiteX20" fmla="*/ 3392210 w 11375472"/>
              <a:gd name="connsiteY20" fmla="*/ 175451 h 4572653"/>
              <a:gd name="connsiteX21" fmla="*/ 4408441 w 11375472"/>
              <a:gd name="connsiteY21" fmla="*/ 644840 h 4572653"/>
              <a:gd name="connsiteX22" fmla="*/ 5749182 w 11375472"/>
              <a:gd name="connsiteY22" fmla="*/ 139345 h 4572653"/>
              <a:gd name="connsiteX23" fmla="*/ 6919129 w 11375472"/>
              <a:gd name="connsiteY23" fmla="*/ 680947 h 4572653"/>
              <a:gd name="connsiteX24" fmla="*/ 8242790 w 11375472"/>
              <a:gd name="connsiteY24" fmla="*/ 94211 h 4572653"/>
              <a:gd name="connsiteX25" fmla="*/ 9182164 w 11375472"/>
              <a:gd name="connsiteY25" fmla="*/ 457094 h 4572653"/>
              <a:gd name="connsiteX26" fmla="*/ 9966121 w 11375472"/>
              <a:gd name="connsiteY26" fmla="*/ 170530 h 4572653"/>
              <a:gd name="connsiteX0" fmla="*/ 9966121 w 11375472"/>
              <a:gd name="connsiteY0" fmla="*/ 141594 h 4543717"/>
              <a:gd name="connsiteX1" fmla="*/ 10604987 w 11375472"/>
              <a:gd name="connsiteY1" fmla="*/ 34467 h 4543717"/>
              <a:gd name="connsiteX2" fmla="*/ 10186238 w 11375472"/>
              <a:gd name="connsiteY2" fmla="*/ 727413 h 4543717"/>
              <a:gd name="connsiteX3" fmla="*/ 11350305 w 11375472"/>
              <a:gd name="connsiteY3" fmla="*/ 670101 h 4543717"/>
              <a:gd name="connsiteX4" fmla="*/ 11375472 w 11375472"/>
              <a:gd name="connsiteY4" fmla="*/ 770769 h 4543717"/>
              <a:gd name="connsiteX5" fmla="*/ 9882231 w 11375472"/>
              <a:gd name="connsiteY5" fmla="*/ 997272 h 4543717"/>
              <a:gd name="connsiteX6" fmla="*/ 9888106 w 11375472"/>
              <a:gd name="connsiteY6" fmla="*/ 885656 h 4543717"/>
              <a:gd name="connsiteX7" fmla="*/ 9769482 w 11375472"/>
              <a:gd name="connsiteY7" fmla="*/ 885084 h 4543717"/>
              <a:gd name="connsiteX8" fmla="*/ 9769482 w 11375472"/>
              <a:gd name="connsiteY8" fmla="*/ 4543717 h 4543717"/>
              <a:gd name="connsiteX9" fmla="*/ 76858 w 11375472"/>
              <a:gd name="connsiteY9" fmla="*/ 4543717 h 4543717"/>
              <a:gd name="connsiteX10" fmla="*/ 76858 w 11375472"/>
              <a:gd name="connsiteY10" fmla="*/ 1113226 h 4543717"/>
              <a:gd name="connsiteX11" fmla="*/ 75557 w 11375472"/>
              <a:gd name="connsiteY11" fmla="*/ 1112612 h 4543717"/>
              <a:gd name="connsiteX12" fmla="*/ 63915 w 11375472"/>
              <a:gd name="connsiteY12" fmla="*/ 759053 h 4543717"/>
              <a:gd name="connsiteX13" fmla="*/ 76858 w 11375472"/>
              <a:gd name="connsiteY13" fmla="*/ 738530 h 4543717"/>
              <a:gd name="connsiteX14" fmla="*/ 76858 w 11375472"/>
              <a:gd name="connsiteY14" fmla="*/ 684782 h 4543717"/>
              <a:gd name="connsiteX15" fmla="*/ 110756 w 11375472"/>
              <a:gd name="connsiteY15" fmla="*/ 684782 h 4543717"/>
              <a:gd name="connsiteX16" fmla="*/ 123551 w 11375472"/>
              <a:gd name="connsiteY16" fmla="*/ 664493 h 4543717"/>
              <a:gd name="connsiteX17" fmla="*/ 249579 w 11375472"/>
              <a:gd name="connsiteY17" fmla="*/ 507583 h 4543717"/>
              <a:gd name="connsiteX18" fmla="*/ 1077936 w 11375472"/>
              <a:gd name="connsiteY18" fmla="*/ 173596 h 4543717"/>
              <a:gd name="connsiteX19" fmla="*/ 1957530 w 11375472"/>
              <a:gd name="connsiteY19" fmla="*/ 570770 h 4543717"/>
              <a:gd name="connsiteX20" fmla="*/ 3392210 w 11375472"/>
              <a:gd name="connsiteY20" fmla="*/ 146515 h 4543717"/>
              <a:gd name="connsiteX21" fmla="*/ 4408441 w 11375472"/>
              <a:gd name="connsiteY21" fmla="*/ 615904 h 4543717"/>
              <a:gd name="connsiteX22" fmla="*/ 5749182 w 11375472"/>
              <a:gd name="connsiteY22" fmla="*/ 110409 h 4543717"/>
              <a:gd name="connsiteX23" fmla="*/ 6919129 w 11375472"/>
              <a:gd name="connsiteY23" fmla="*/ 652011 h 4543717"/>
              <a:gd name="connsiteX24" fmla="*/ 8242790 w 11375472"/>
              <a:gd name="connsiteY24" fmla="*/ 65275 h 4543717"/>
              <a:gd name="connsiteX25" fmla="*/ 9182164 w 11375472"/>
              <a:gd name="connsiteY25" fmla="*/ 428158 h 4543717"/>
              <a:gd name="connsiteX26" fmla="*/ 9966121 w 11375472"/>
              <a:gd name="connsiteY26" fmla="*/ 141594 h 454371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138255 h 4535457"/>
              <a:gd name="connsiteX21" fmla="*/ 4408441 w 11375472"/>
              <a:gd name="connsiteY21" fmla="*/ 607644 h 4535457"/>
              <a:gd name="connsiteX22" fmla="*/ 5749182 w 11375472"/>
              <a:gd name="connsiteY22" fmla="*/ 10214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138255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077936 w 11375472"/>
              <a:gd name="connsiteY18" fmla="*/ 165336 h 4535457"/>
              <a:gd name="connsiteX19" fmla="*/ 1957530 w 11375472"/>
              <a:gd name="connsiteY19" fmla="*/ 562510 h 4535457"/>
              <a:gd name="connsiteX20" fmla="*/ 3392210 w 11375472"/>
              <a:gd name="connsiteY20" fmla="*/ 406703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33334 h 4535457"/>
              <a:gd name="connsiteX1" fmla="*/ 10604987 w 11375472"/>
              <a:gd name="connsiteY1" fmla="*/ 26207 h 4535457"/>
              <a:gd name="connsiteX2" fmla="*/ 10186238 w 11375472"/>
              <a:gd name="connsiteY2" fmla="*/ 719153 h 4535457"/>
              <a:gd name="connsiteX3" fmla="*/ 11350305 w 11375472"/>
              <a:gd name="connsiteY3" fmla="*/ 661841 h 4535457"/>
              <a:gd name="connsiteX4" fmla="*/ 11375472 w 11375472"/>
              <a:gd name="connsiteY4" fmla="*/ 762509 h 4535457"/>
              <a:gd name="connsiteX5" fmla="*/ 9882231 w 11375472"/>
              <a:gd name="connsiteY5" fmla="*/ 989012 h 4535457"/>
              <a:gd name="connsiteX6" fmla="*/ 9888106 w 11375472"/>
              <a:gd name="connsiteY6" fmla="*/ 877396 h 4535457"/>
              <a:gd name="connsiteX7" fmla="*/ 9769482 w 11375472"/>
              <a:gd name="connsiteY7" fmla="*/ 876824 h 4535457"/>
              <a:gd name="connsiteX8" fmla="*/ 9769482 w 11375472"/>
              <a:gd name="connsiteY8" fmla="*/ 4535457 h 4535457"/>
              <a:gd name="connsiteX9" fmla="*/ 76858 w 11375472"/>
              <a:gd name="connsiteY9" fmla="*/ 4535457 h 4535457"/>
              <a:gd name="connsiteX10" fmla="*/ 76858 w 11375472"/>
              <a:gd name="connsiteY10" fmla="*/ 1104966 h 4535457"/>
              <a:gd name="connsiteX11" fmla="*/ 75557 w 11375472"/>
              <a:gd name="connsiteY11" fmla="*/ 1104352 h 4535457"/>
              <a:gd name="connsiteX12" fmla="*/ 63915 w 11375472"/>
              <a:gd name="connsiteY12" fmla="*/ 750793 h 4535457"/>
              <a:gd name="connsiteX13" fmla="*/ 76858 w 11375472"/>
              <a:gd name="connsiteY13" fmla="*/ 730270 h 4535457"/>
              <a:gd name="connsiteX14" fmla="*/ 76858 w 11375472"/>
              <a:gd name="connsiteY14" fmla="*/ 676522 h 4535457"/>
              <a:gd name="connsiteX15" fmla="*/ 110756 w 11375472"/>
              <a:gd name="connsiteY15" fmla="*/ 676522 h 4535457"/>
              <a:gd name="connsiteX16" fmla="*/ 123551 w 11375472"/>
              <a:gd name="connsiteY16" fmla="*/ 656233 h 4535457"/>
              <a:gd name="connsiteX17" fmla="*/ 249579 w 11375472"/>
              <a:gd name="connsiteY17" fmla="*/ 499323 h 4535457"/>
              <a:gd name="connsiteX18" fmla="*/ 1111492 w 11375472"/>
              <a:gd name="connsiteY18" fmla="*/ 400228 h 4535457"/>
              <a:gd name="connsiteX19" fmla="*/ 1957530 w 11375472"/>
              <a:gd name="connsiteY19" fmla="*/ 562510 h 4535457"/>
              <a:gd name="connsiteX20" fmla="*/ 3392210 w 11375472"/>
              <a:gd name="connsiteY20" fmla="*/ 406703 h 4535457"/>
              <a:gd name="connsiteX21" fmla="*/ 4408441 w 11375472"/>
              <a:gd name="connsiteY21" fmla="*/ 607644 h 4535457"/>
              <a:gd name="connsiteX22" fmla="*/ 5740793 w 11375472"/>
              <a:gd name="connsiteY22" fmla="*/ 269929 h 4535457"/>
              <a:gd name="connsiteX23" fmla="*/ 6919129 w 11375472"/>
              <a:gd name="connsiteY23" fmla="*/ 643751 h 4535457"/>
              <a:gd name="connsiteX24" fmla="*/ 8242790 w 11375472"/>
              <a:gd name="connsiteY24" fmla="*/ 57015 h 4535457"/>
              <a:gd name="connsiteX25" fmla="*/ 9182164 w 11375472"/>
              <a:gd name="connsiteY25" fmla="*/ 419898 h 4535457"/>
              <a:gd name="connsiteX26" fmla="*/ 9966121 w 11375472"/>
              <a:gd name="connsiteY26" fmla="*/ 133334 h 4535457"/>
              <a:gd name="connsiteX0" fmla="*/ 9966121 w 11375472"/>
              <a:gd name="connsiteY0" fmla="*/ 168893 h 4571016"/>
              <a:gd name="connsiteX1" fmla="*/ 10604987 w 11375472"/>
              <a:gd name="connsiteY1" fmla="*/ 61766 h 4571016"/>
              <a:gd name="connsiteX2" fmla="*/ 10186238 w 11375472"/>
              <a:gd name="connsiteY2" fmla="*/ 754712 h 4571016"/>
              <a:gd name="connsiteX3" fmla="*/ 11350305 w 11375472"/>
              <a:gd name="connsiteY3" fmla="*/ 697400 h 4571016"/>
              <a:gd name="connsiteX4" fmla="*/ 11375472 w 11375472"/>
              <a:gd name="connsiteY4" fmla="*/ 798068 h 4571016"/>
              <a:gd name="connsiteX5" fmla="*/ 9882231 w 11375472"/>
              <a:gd name="connsiteY5" fmla="*/ 1024571 h 4571016"/>
              <a:gd name="connsiteX6" fmla="*/ 9888106 w 11375472"/>
              <a:gd name="connsiteY6" fmla="*/ 912955 h 4571016"/>
              <a:gd name="connsiteX7" fmla="*/ 9769482 w 11375472"/>
              <a:gd name="connsiteY7" fmla="*/ 912383 h 4571016"/>
              <a:gd name="connsiteX8" fmla="*/ 9769482 w 11375472"/>
              <a:gd name="connsiteY8" fmla="*/ 4571016 h 4571016"/>
              <a:gd name="connsiteX9" fmla="*/ 76858 w 11375472"/>
              <a:gd name="connsiteY9" fmla="*/ 4571016 h 4571016"/>
              <a:gd name="connsiteX10" fmla="*/ 76858 w 11375472"/>
              <a:gd name="connsiteY10" fmla="*/ 1140525 h 4571016"/>
              <a:gd name="connsiteX11" fmla="*/ 75557 w 11375472"/>
              <a:gd name="connsiteY11" fmla="*/ 1139911 h 4571016"/>
              <a:gd name="connsiteX12" fmla="*/ 63915 w 11375472"/>
              <a:gd name="connsiteY12" fmla="*/ 786352 h 4571016"/>
              <a:gd name="connsiteX13" fmla="*/ 76858 w 11375472"/>
              <a:gd name="connsiteY13" fmla="*/ 765829 h 4571016"/>
              <a:gd name="connsiteX14" fmla="*/ 76858 w 11375472"/>
              <a:gd name="connsiteY14" fmla="*/ 712081 h 4571016"/>
              <a:gd name="connsiteX15" fmla="*/ 110756 w 11375472"/>
              <a:gd name="connsiteY15" fmla="*/ 712081 h 4571016"/>
              <a:gd name="connsiteX16" fmla="*/ 123551 w 11375472"/>
              <a:gd name="connsiteY16" fmla="*/ 691792 h 4571016"/>
              <a:gd name="connsiteX17" fmla="*/ 249579 w 11375472"/>
              <a:gd name="connsiteY17" fmla="*/ 534882 h 4571016"/>
              <a:gd name="connsiteX18" fmla="*/ 1111492 w 11375472"/>
              <a:gd name="connsiteY18" fmla="*/ 435787 h 4571016"/>
              <a:gd name="connsiteX19" fmla="*/ 1957530 w 11375472"/>
              <a:gd name="connsiteY19" fmla="*/ 598069 h 4571016"/>
              <a:gd name="connsiteX20" fmla="*/ 3392210 w 11375472"/>
              <a:gd name="connsiteY20" fmla="*/ 442262 h 4571016"/>
              <a:gd name="connsiteX21" fmla="*/ 4408441 w 11375472"/>
              <a:gd name="connsiteY21" fmla="*/ 643203 h 4571016"/>
              <a:gd name="connsiteX22" fmla="*/ 5740793 w 11375472"/>
              <a:gd name="connsiteY22" fmla="*/ 305488 h 4571016"/>
              <a:gd name="connsiteX23" fmla="*/ 6919129 w 11375472"/>
              <a:gd name="connsiteY23" fmla="*/ 679310 h 4571016"/>
              <a:gd name="connsiteX24" fmla="*/ 8251179 w 11375472"/>
              <a:gd name="connsiteY24" fmla="*/ 295 h 4571016"/>
              <a:gd name="connsiteX25" fmla="*/ 9182164 w 11375472"/>
              <a:gd name="connsiteY25" fmla="*/ 455457 h 4571016"/>
              <a:gd name="connsiteX26" fmla="*/ 9966121 w 11375472"/>
              <a:gd name="connsiteY26" fmla="*/ 168893 h 45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75472" h="4571016">
                <a:moveTo>
                  <a:pt x="9966121" y="168893"/>
                </a:moveTo>
                <a:cubicBezTo>
                  <a:pt x="10194869" y="97685"/>
                  <a:pt x="10674328" y="-16148"/>
                  <a:pt x="10604987" y="61766"/>
                </a:cubicBezTo>
                <a:cubicBezTo>
                  <a:pt x="10197056" y="520129"/>
                  <a:pt x="10062018" y="648773"/>
                  <a:pt x="10186238" y="754712"/>
                </a:cubicBezTo>
                <a:cubicBezTo>
                  <a:pt x="10310458" y="860651"/>
                  <a:pt x="11143710" y="641238"/>
                  <a:pt x="11350305" y="697400"/>
                </a:cubicBezTo>
                <a:lnTo>
                  <a:pt x="11375472" y="798068"/>
                </a:lnTo>
                <a:lnTo>
                  <a:pt x="9882231" y="1024571"/>
                </a:lnTo>
                <a:lnTo>
                  <a:pt x="9888106" y="912955"/>
                </a:lnTo>
                <a:lnTo>
                  <a:pt x="9769482" y="912383"/>
                </a:lnTo>
                <a:lnTo>
                  <a:pt x="9769482" y="4571016"/>
                </a:lnTo>
                <a:lnTo>
                  <a:pt x="76858" y="4571016"/>
                </a:lnTo>
                <a:lnTo>
                  <a:pt x="76858" y="1140525"/>
                </a:lnTo>
                <a:lnTo>
                  <a:pt x="75557" y="1139911"/>
                </a:lnTo>
                <a:cubicBezTo>
                  <a:pt x="-38407" y="1053793"/>
                  <a:pt x="-7595" y="915818"/>
                  <a:pt x="63915" y="786352"/>
                </a:cubicBezTo>
                <a:lnTo>
                  <a:pt x="76858" y="765829"/>
                </a:lnTo>
                <a:lnTo>
                  <a:pt x="76858" y="712081"/>
                </a:lnTo>
                <a:lnTo>
                  <a:pt x="110756" y="712081"/>
                </a:lnTo>
                <a:lnTo>
                  <a:pt x="123551" y="691792"/>
                </a:lnTo>
                <a:cubicBezTo>
                  <a:pt x="166228" y="631073"/>
                  <a:pt x="84922" y="577550"/>
                  <a:pt x="249579" y="534882"/>
                </a:cubicBezTo>
                <a:cubicBezTo>
                  <a:pt x="414236" y="492215"/>
                  <a:pt x="826833" y="425256"/>
                  <a:pt x="1111492" y="435787"/>
                </a:cubicBezTo>
                <a:cubicBezTo>
                  <a:pt x="1396150" y="446318"/>
                  <a:pt x="1577410" y="596990"/>
                  <a:pt x="1957530" y="598069"/>
                </a:cubicBezTo>
                <a:cubicBezTo>
                  <a:pt x="2337650" y="599148"/>
                  <a:pt x="2983725" y="434740"/>
                  <a:pt x="3392210" y="442262"/>
                </a:cubicBezTo>
                <a:cubicBezTo>
                  <a:pt x="3800695" y="449785"/>
                  <a:pt x="4017011" y="665999"/>
                  <a:pt x="4408441" y="643203"/>
                </a:cubicBezTo>
                <a:cubicBezTo>
                  <a:pt x="4799872" y="620407"/>
                  <a:pt x="5322345" y="299469"/>
                  <a:pt x="5740793" y="305488"/>
                </a:cubicBezTo>
                <a:cubicBezTo>
                  <a:pt x="6159240" y="311506"/>
                  <a:pt x="6500731" y="730175"/>
                  <a:pt x="6919129" y="679310"/>
                </a:cubicBezTo>
                <a:cubicBezTo>
                  <a:pt x="7337527" y="628445"/>
                  <a:pt x="7874007" y="13834"/>
                  <a:pt x="8251179" y="295"/>
                </a:cubicBezTo>
                <a:cubicBezTo>
                  <a:pt x="8628353" y="-13246"/>
                  <a:pt x="8894942" y="442737"/>
                  <a:pt x="9182164" y="455457"/>
                </a:cubicBezTo>
                <a:cubicBezTo>
                  <a:pt x="9469386" y="468177"/>
                  <a:pt x="9737374" y="240101"/>
                  <a:pt x="9966121" y="168893"/>
                </a:cubicBezTo>
                <a:close/>
              </a:path>
            </a:pathLst>
          </a:cu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4D8B2A-4FBD-40F0-9B80-04C9DDF9D820}"/>
              </a:ext>
            </a:extLst>
          </p:cNvPr>
          <p:cNvSpPr/>
          <p:nvPr/>
        </p:nvSpPr>
        <p:spPr>
          <a:xfrm>
            <a:off x="1" y="3404879"/>
            <a:ext cx="12348144" cy="3453121"/>
          </a:xfrm>
          <a:custGeom>
            <a:avLst/>
            <a:gdLst>
              <a:gd name="connsiteX0" fmla="*/ 0 w 12331817"/>
              <a:gd name="connsiteY0" fmla="*/ 376813 h 2260833"/>
              <a:gd name="connsiteX1" fmla="*/ 376813 w 12331817"/>
              <a:gd name="connsiteY1" fmla="*/ 0 h 2260833"/>
              <a:gd name="connsiteX2" fmla="*/ 11955004 w 12331817"/>
              <a:gd name="connsiteY2" fmla="*/ 0 h 2260833"/>
              <a:gd name="connsiteX3" fmla="*/ 12331817 w 12331817"/>
              <a:gd name="connsiteY3" fmla="*/ 376813 h 2260833"/>
              <a:gd name="connsiteX4" fmla="*/ 12331817 w 12331817"/>
              <a:gd name="connsiteY4" fmla="*/ 1884020 h 2260833"/>
              <a:gd name="connsiteX5" fmla="*/ 11955004 w 12331817"/>
              <a:gd name="connsiteY5" fmla="*/ 2260833 h 2260833"/>
              <a:gd name="connsiteX6" fmla="*/ 376813 w 12331817"/>
              <a:gd name="connsiteY6" fmla="*/ 2260833 h 2260833"/>
              <a:gd name="connsiteX7" fmla="*/ 0 w 12331817"/>
              <a:gd name="connsiteY7" fmla="*/ 1884020 h 2260833"/>
              <a:gd name="connsiteX8" fmla="*/ 0 w 12331817"/>
              <a:gd name="connsiteY8" fmla="*/ 376813 h 2260833"/>
              <a:gd name="connsiteX0" fmla="*/ 0 w 12348144"/>
              <a:gd name="connsiteY0" fmla="*/ 1551272 h 3435292"/>
              <a:gd name="connsiteX1" fmla="*/ 376813 w 12348144"/>
              <a:gd name="connsiteY1" fmla="*/ 117445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8" fmla="*/ 0 w 12348144"/>
              <a:gd name="connsiteY8" fmla="*/ 1551272 h 3435292"/>
              <a:gd name="connsiteX0" fmla="*/ 0 w 12348144"/>
              <a:gd name="connsiteY0" fmla="*/ 1551272 h 3435292"/>
              <a:gd name="connsiteX1" fmla="*/ 4059580 w 12348144"/>
              <a:gd name="connsiteY1" fmla="*/ 159390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8" fmla="*/ 0 w 12348144"/>
              <a:gd name="connsiteY8" fmla="*/ 1551272 h 3435292"/>
              <a:gd name="connsiteX0" fmla="*/ 123 w 12348267"/>
              <a:gd name="connsiteY0" fmla="*/ 1551272 h 3435292"/>
              <a:gd name="connsiteX1" fmla="*/ 4059703 w 12348267"/>
              <a:gd name="connsiteY1" fmla="*/ 1593909 h 3435292"/>
              <a:gd name="connsiteX2" fmla="*/ 12206797 w 12348267"/>
              <a:gd name="connsiteY2" fmla="*/ 0 h 3435292"/>
              <a:gd name="connsiteX3" fmla="*/ 12331940 w 12348267"/>
              <a:gd name="connsiteY3" fmla="*/ 1551272 h 3435292"/>
              <a:gd name="connsiteX4" fmla="*/ 12331940 w 12348267"/>
              <a:gd name="connsiteY4" fmla="*/ 3058479 h 3435292"/>
              <a:gd name="connsiteX5" fmla="*/ 11955127 w 12348267"/>
              <a:gd name="connsiteY5" fmla="*/ 3435292 h 3435292"/>
              <a:gd name="connsiteX6" fmla="*/ 376936 w 12348267"/>
              <a:gd name="connsiteY6" fmla="*/ 3435292 h 3435292"/>
              <a:gd name="connsiteX7" fmla="*/ 123 w 12348267"/>
              <a:gd name="connsiteY7" fmla="*/ 3058479 h 3435292"/>
              <a:gd name="connsiteX8" fmla="*/ 123 w 12348267"/>
              <a:gd name="connsiteY8" fmla="*/ 1551272 h 3435292"/>
              <a:gd name="connsiteX0" fmla="*/ 10457 w 12358601"/>
              <a:gd name="connsiteY0" fmla="*/ 1551272 h 3435292"/>
              <a:gd name="connsiteX1" fmla="*/ 4070037 w 12358601"/>
              <a:gd name="connsiteY1" fmla="*/ 1593909 h 3435292"/>
              <a:gd name="connsiteX2" fmla="*/ 12217131 w 12358601"/>
              <a:gd name="connsiteY2" fmla="*/ 0 h 3435292"/>
              <a:gd name="connsiteX3" fmla="*/ 12342274 w 12358601"/>
              <a:gd name="connsiteY3" fmla="*/ 1551272 h 3435292"/>
              <a:gd name="connsiteX4" fmla="*/ 12342274 w 12358601"/>
              <a:gd name="connsiteY4" fmla="*/ 3058479 h 3435292"/>
              <a:gd name="connsiteX5" fmla="*/ 11965461 w 12358601"/>
              <a:gd name="connsiteY5" fmla="*/ 3435292 h 3435292"/>
              <a:gd name="connsiteX6" fmla="*/ 387270 w 12358601"/>
              <a:gd name="connsiteY6" fmla="*/ 3435292 h 3435292"/>
              <a:gd name="connsiteX7" fmla="*/ 10457 w 12358601"/>
              <a:gd name="connsiteY7" fmla="*/ 3058479 h 3435292"/>
              <a:gd name="connsiteX8" fmla="*/ 10457 w 12358601"/>
              <a:gd name="connsiteY8" fmla="*/ 1551272 h 3435292"/>
              <a:gd name="connsiteX0" fmla="*/ 0 w 12348144"/>
              <a:gd name="connsiteY0" fmla="*/ 3058479 h 3435292"/>
              <a:gd name="connsiteX1" fmla="*/ 4059580 w 12348144"/>
              <a:gd name="connsiteY1" fmla="*/ 1593909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0" fmla="*/ 0 w 12348144"/>
              <a:gd name="connsiteY0" fmla="*/ 3058479 h 3435292"/>
              <a:gd name="connsiteX1" fmla="*/ 24475 w 12348144"/>
              <a:gd name="connsiteY1" fmla="*/ 1627464 h 3435292"/>
              <a:gd name="connsiteX2" fmla="*/ 12206674 w 12348144"/>
              <a:gd name="connsiteY2" fmla="*/ 0 h 3435292"/>
              <a:gd name="connsiteX3" fmla="*/ 12331817 w 12348144"/>
              <a:gd name="connsiteY3" fmla="*/ 1551272 h 3435292"/>
              <a:gd name="connsiteX4" fmla="*/ 12331817 w 12348144"/>
              <a:gd name="connsiteY4" fmla="*/ 3058479 h 3435292"/>
              <a:gd name="connsiteX5" fmla="*/ 11955004 w 12348144"/>
              <a:gd name="connsiteY5" fmla="*/ 3435292 h 3435292"/>
              <a:gd name="connsiteX6" fmla="*/ 376813 w 12348144"/>
              <a:gd name="connsiteY6" fmla="*/ 3435292 h 3435292"/>
              <a:gd name="connsiteX7" fmla="*/ 0 w 12348144"/>
              <a:gd name="connsiteY7" fmla="*/ 3058479 h 3435292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120571 h 3497384"/>
              <a:gd name="connsiteX1" fmla="*/ 24475 w 12348144"/>
              <a:gd name="connsiteY1" fmla="*/ 1689556 h 3497384"/>
              <a:gd name="connsiteX2" fmla="*/ 7424256 w 12348144"/>
              <a:gd name="connsiteY2" fmla="*/ 263428 h 3497384"/>
              <a:gd name="connsiteX3" fmla="*/ 12206674 w 12348144"/>
              <a:gd name="connsiteY3" fmla="*/ 62092 h 3497384"/>
              <a:gd name="connsiteX4" fmla="*/ 12331817 w 12348144"/>
              <a:gd name="connsiteY4" fmla="*/ 1613364 h 3497384"/>
              <a:gd name="connsiteX5" fmla="*/ 12331817 w 12348144"/>
              <a:gd name="connsiteY5" fmla="*/ 3120571 h 3497384"/>
              <a:gd name="connsiteX6" fmla="*/ 11955004 w 12348144"/>
              <a:gd name="connsiteY6" fmla="*/ 3497384 h 3497384"/>
              <a:gd name="connsiteX7" fmla="*/ 376813 w 12348144"/>
              <a:gd name="connsiteY7" fmla="*/ 3497384 h 3497384"/>
              <a:gd name="connsiteX8" fmla="*/ 0 w 12348144"/>
              <a:gd name="connsiteY8" fmla="*/ 3120571 h 3497384"/>
              <a:gd name="connsiteX0" fmla="*/ 0 w 12348144"/>
              <a:gd name="connsiteY0" fmla="*/ 3083112 h 3459925"/>
              <a:gd name="connsiteX1" fmla="*/ 24475 w 12348144"/>
              <a:gd name="connsiteY1" fmla="*/ 1652097 h 3459925"/>
              <a:gd name="connsiteX2" fmla="*/ 7608814 w 12348144"/>
              <a:gd name="connsiteY2" fmla="*/ 527973 h 3459925"/>
              <a:gd name="connsiteX3" fmla="*/ 12206674 w 12348144"/>
              <a:gd name="connsiteY3" fmla="*/ 24633 h 3459925"/>
              <a:gd name="connsiteX4" fmla="*/ 12331817 w 12348144"/>
              <a:gd name="connsiteY4" fmla="*/ 1575905 h 3459925"/>
              <a:gd name="connsiteX5" fmla="*/ 12331817 w 12348144"/>
              <a:gd name="connsiteY5" fmla="*/ 3083112 h 3459925"/>
              <a:gd name="connsiteX6" fmla="*/ 11955004 w 12348144"/>
              <a:gd name="connsiteY6" fmla="*/ 3459925 h 3459925"/>
              <a:gd name="connsiteX7" fmla="*/ 376813 w 12348144"/>
              <a:gd name="connsiteY7" fmla="*/ 3459925 h 3459925"/>
              <a:gd name="connsiteX8" fmla="*/ 0 w 12348144"/>
              <a:gd name="connsiteY8" fmla="*/ 3083112 h 3459925"/>
              <a:gd name="connsiteX0" fmla="*/ 0 w 12348144"/>
              <a:gd name="connsiteY0" fmla="*/ 3076308 h 3453121"/>
              <a:gd name="connsiteX1" fmla="*/ 24475 w 12348144"/>
              <a:gd name="connsiteY1" fmla="*/ 1645293 h 3453121"/>
              <a:gd name="connsiteX2" fmla="*/ 5905849 w 12348144"/>
              <a:gd name="connsiteY2" fmla="*/ 697337 h 3453121"/>
              <a:gd name="connsiteX3" fmla="*/ 12206674 w 12348144"/>
              <a:gd name="connsiteY3" fmla="*/ 17829 h 3453121"/>
              <a:gd name="connsiteX4" fmla="*/ 12331817 w 12348144"/>
              <a:gd name="connsiteY4" fmla="*/ 1569101 h 3453121"/>
              <a:gd name="connsiteX5" fmla="*/ 12331817 w 12348144"/>
              <a:gd name="connsiteY5" fmla="*/ 3076308 h 3453121"/>
              <a:gd name="connsiteX6" fmla="*/ 11955004 w 12348144"/>
              <a:gd name="connsiteY6" fmla="*/ 3453121 h 3453121"/>
              <a:gd name="connsiteX7" fmla="*/ 376813 w 12348144"/>
              <a:gd name="connsiteY7" fmla="*/ 3453121 h 3453121"/>
              <a:gd name="connsiteX8" fmla="*/ 0 w 12348144"/>
              <a:gd name="connsiteY8" fmla="*/ 3076308 h 345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48144" h="3453121">
                <a:moveTo>
                  <a:pt x="0" y="3076308"/>
                </a:moveTo>
                <a:lnTo>
                  <a:pt x="24475" y="1645293"/>
                </a:lnTo>
                <a:cubicBezTo>
                  <a:pt x="3731011" y="1624905"/>
                  <a:pt x="4085208" y="2159817"/>
                  <a:pt x="5905849" y="697337"/>
                </a:cubicBezTo>
                <a:cubicBezTo>
                  <a:pt x="7936215" y="426093"/>
                  <a:pt x="11156652" y="-103696"/>
                  <a:pt x="12206674" y="17829"/>
                </a:cubicBezTo>
                <a:cubicBezTo>
                  <a:pt x="12414782" y="17829"/>
                  <a:pt x="12331817" y="1360993"/>
                  <a:pt x="12331817" y="1569101"/>
                </a:cubicBezTo>
                <a:lnTo>
                  <a:pt x="12331817" y="3076308"/>
                </a:lnTo>
                <a:cubicBezTo>
                  <a:pt x="12331817" y="3284416"/>
                  <a:pt x="12163112" y="3453121"/>
                  <a:pt x="11955004" y="3453121"/>
                </a:cubicBezTo>
                <a:lnTo>
                  <a:pt x="376813" y="3453121"/>
                </a:lnTo>
                <a:cubicBezTo>
                  <a:pt x="168705" y="3453121"/>
                  <a:pt x="0" y="3284416"/>
                  <a:pt x="0" y="307630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9A3CF1-AE89-42E3-A8C9-80692F8B94CD}"/>
              </a:ext>
            </a:extLst>
          </p:cNvPr>
          <p:cNvSpPr/>
          <p:nvPr/>
        </p:nvSpPr>
        <p:spPr>
          <a:xfrm>
            <a:off x="172226" y="5313573"/>
            <a:ext cx="4286774" cy="8976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don’t feel the seafloor. Few interactions. “Easy” to model.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8E1AAA-B7AF-4896-BDEB-E0DE0BB2649B}"/>
              </a:ext>
            </a:extLst>
          </p:cNvPr>
          <p:cNvSpPr/>
          <p:nvPr/>
        </p:nvSpPr>
        <p:spPr>
          <a:xfrm>
            <a:off x="5063389" y="4730276"/>
            <a:ext cx="3418382" cy="8976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begin to feel the seafloor. Complicated interactions. Difficult to model.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785012-186B-45F8-9571-C5900F2155A3}"/>
              </a:ext>
            </a:extLst>
          </p:cNvPr>
          <p:cNvSpPr/>
          <p:nvPr/>
        </p:nvSpPr>
        <p:spPr>
          <a:xfrm>
            <a:off x="8884179" y="3704835"/>
            <a:ext cx="3003019" cy="1121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Waves interacting with seafloor, currents, backwash. Highly chaotic interactions. Very difficult to model.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AAB08B-BCAB-40A0-B5D7-986F67CEAD32}"/>
              </a:ext>
            </a:extLst>
          </p:cNvPr>
          <p:cNvCxnSpPr/>
          <p:nvPr/>
        </p:nvCxnSpPr>
        <p:spPr>
          <a:xfrm>
            <a:off x="4623732" y="2533475"/>
            <a:ext cx="0" cy="40854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1993C8-B951-4C98-AF9D-0875F236338E}"/>
              </a:ext>
            </a:extLst>
          </p:cNvPr>
          <p:cNvCxnSpPr/>
          <p:nvPr/>
        </p:nvCxnSpPr>
        <p:spPr>
          <a:xfrm>
            <a:off x="8811236" y="2512659"/>
            <a:ext cx="0" cy="40854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00720-7172-46BC-8E8E-FA1A93445139}"/>
              </a:ext>
            </a:extLst>
          </p:cNvPr>
          <p:cNvCxnSpPr>
            <a:cxnSpLocks/>
          </p:cNvCxnSpPr>
          <p:nvPr/>
        </p:nvCxnSpPr>
        <p:spPr>
          <a:xfrm>
            <a:off x="109057" y="2453573"/>
            <a:ext cx="44881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7AF06-6CBB-4FB9-AA32-913A5D3923D9}"/>
              </a:ext>
            </a:extLst>
          </p:cNvPr>
          <p:cNvSpPr txBox="1"/>
          <p:nvPr/>
        </p:nvSpPr>
        <p:spPr>
          <a:xfrm>
            <a:off x="1331999" y="2427077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Deep-water Waves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D85AD4-17D4-43C3-BFBD-E3D97675B20D}"/>
              </a:ext>
            </a:extLst>
          </p:cNvPr>
          <p:cNvCxnSpPr>
            <a:cxnSpLocks/>
          </p:cNvCxnSpPr>
          <p:nvPr/>
        </p:nvCxnSpPr>
        <p:spPr>
          <a:xfrm>
            <a:off x="4640510" y="2453573"/>
            <a:ext cx="40825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E62439-091C-4D35-8370-AAEEA8095A5E}"/>
              </a:ext>
            </a:extLst>
          </p:cNvPr>
          <p:cNvSpPr txBox="1"/>
          <p:nvPr/>
        </p:nvSpPr>
        <p:spPr>
          <a:xfrm>
            <a:off x="5782661" y="2427077"/>
            <a:ext cx="197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Transitional Waves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EFEA4-E13C-441D-B977-64BAC0A906E8}"/>
              </a:ext>
            </a:extLst>
          </p:cNvPr>
          <p:cNvSpPr txBox="1"/>
          <p:nvPr/>
        </p:nvSpPr>
        <p:spPr>
          <a:xfrm>
            <a:off x="9114469" y="2427077"/>
            <a:ext cx="20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Breaking Waves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ADCFF-2945-42FB-9BAD-F303A4AD81E7}"/>
              </a:ext>
            </a:extLst>
          </p:cNvPr>
          <p:cNvCxnSpPr>
            <a:cxnSpLocks/>
          </p:cNvCxnSpPr>
          <p:nvPr/>
        </p:nvCxnSpPr>
        <p:spPr>
          <a:xfrm>
            <a:off x="8904649" y="2453573"/>
            <a:ext cx="24768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08271C-F658-4B41-B7DF-F6224EDCC600}"/>
              </a:ext>
            </a:extLst>
          </p:cNvPr>
          <p:cNvSpPr/>
          <p:nvPr/>
        </p:nvSpPr>
        <p:spPr>
          <a:xfrm>
            <a:off x="4640509" y="1634210"/>
            <a:ext cx="4082509" cy="716310"/>
          </a:xfrm>
          <a:prstGeom prst="roundRect">
            <a:avLst/>
          </a:prstGeom>
          <a:solidFill>
            <a:srgbClr val="FFF2C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empirical formulas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51C0AB-654D-43FA-9DB1-4AAB33371406}"/>
              </a:ext>
            </a:extLst>
          </p:cNvPr>
          <p:cNvSpPr/>
          <p:nvPr/>
        </p:nvSpPr>
        <p:spPr>
          <a:xfrm>
            <a:off x="8904649" y="1634210"/>
            <a:ext cx="2476870" cy="716310"/>
          </a:xfrm>
          <a:prstGeom prst="roundRect">
            <a:avLst/>
          </a:prstGeom>
          <a:solidFill>
            <a:srgbClr val="FFF2C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experience, art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B6ECAA-C708-459C-8ADF-ACE606B4A30F}"/>
              </a:ext>
            </a:extLst>
          </p:cNvPr>
          <p:cNvSpPr/>
          <p:nvPr/>
        </p:nvSpPr>
        <p:spPr>
          <a:xfrm>
            <a:off x="1114677" y="1634210"/>
            <a:ext cx="2476870" cy="716310"/>
          </a:xfrm>
          <a:prstGeom prst="roundRect">
            <a:avLst/>
          </a:prstGeom>
          <a:solidFill>
            <a:srgbClr val="FFF2C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WAVEWATCH III</a:t>
            </a:r>
          </a:p>
        </p:txBody>
      </p:sp>
    </p:spTree>
    <p:extLst>
      <p:ext uri="{BB962C8B-B14F-4D97-AF65-F5344CB8AC3E}">
        <p14:creationId xmlns:p14="http://schemas.microsoft.com/office/powerpoint/2010/main" val="317855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Trueblood</dc:creator>
  <cp:lastModifiedBy>Jon Trueblood</cp:lastModifiedBy>
  <cp:revision>10</cp:revision>
  <dcterms:created xsi:type="dcterms:W3CDTF">2020-12-22T02:27:07Z</dcterms:created>
  <dcterms:modified xsi:type="dcterms:W3CDTF">2020-12-22T20:23:34Z</dcterms:modified>
</cp:coreProperties>
</file>