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9170B85-2C9A-4B7E-B68D-537B795A21E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Top_Brands[1]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3F6DCC0-23F1-4129-9582-26E9C548818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30-06-2025 17:07:50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belVsRanking" id="10" name="slide10">
            <a:extLst>
              <a:ext uri="{FF2B5EF4-FFF2-40B4-BE49-F238E27FC236}">
                <a16:creationId xmlns:a16="http://schemas.microsoft.com/office/drawing/2014/main" id="{89F5A3A3-B01C-4E52-A344-4CD6C111F44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0" y="0"/>
            <a:ext cx="11997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09A924EF-F663-4FA4-A81C-EFCAA59ED60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12" name="slide12">
            <a:extLst>
              <a:ext uri="{FF2B5EF4-FFF2-40B4-BE49-F238E27FC236}">
                <a16:creationId xmlns:a16="http://schemas.microsoft.com/office/drawing/2014/main" id="{E83767FC-72A4-477A-8D5D-75215EECCC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13" name="slide13">
            <a:extLst>
              <a:ext uri="{FF2B5EF4-FFF2-40B4-BE49-F238E27FC236}">
                <a16:creationId xmlns:a16="http://schemas.microsoft.com/office/drawing/2014/main" id="{A35EA031-907E-4F16-9ED2-C1EC177BE50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4" name="slide14">
            <a:extLst>
              <a:ext uri="{FF2B5EF4-FFF2-40B4-BE49-F238E27FC236}">
                <a16:creationId xmlns:a16="http://schemas.microsoft.com/office/drawing/2014/main" id="{274E45A9-316A-46E9-842E-1A0EE97E620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5" name="slide15">
            <a:extLst>
              <a:ext uri="{FF2B5EF4-FFF2-40B4-BE49-F238E27FC236}">
                <a16:creationId xmlns:a16="http://schemas.microsoft.com/office/drawing/2014/main" id="{0ACC6242-9E8A-471D-B883-DCFD81F764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16" name="slide16">
            <a:extLst>
              <a:ext uri="{FF2B5EF4-FFF2-40B4-BE49-F238E27FC236}">
                <a16:creationId xmlns:a16="http://schemas.microsoft.com/office/drawing/2014/main" id="{352A9C6B-CAB9-4C96-A2D0-B2CF2CDC8B9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7" name="slide17">
            <a:extLst>
              <a:ext uri="{FF2B5EF4-FFF2-40B4-BE49-F238E27FC236}">
                <a16:creationId xmlns:a16="http://schemas.microsoft.com/office/drawing/2014/main" id="{DABF73FF-61FA-4838-ABC5-3F2D5465378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6" id="18" name="slide18">
            <a:extLst>
              <a:ext uri="{FF2B5EF4-FFF2-40B4-BE49-F238E27FC236}">
                <a16:creationId xmlns:a16="http://schemas.microsoft.com/office/drawing/2014/main" id="{99653329-71EE-40AF-9ECF-3460397AC8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19" name="slide19">
            <a:extLst>
              <a:ext uri="{FF2B5EF4-FFF2-40B4-BE49-F238E27FC236}">
                <a16:creationId xmlns:a16="http://schemas.microsoft.com/office/drawing/2014/main" id="{D8BF63C6-A311-4D67-8F86-512322C60AB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Brands" id="2" name="slide2">
            <a:extLst>
              <a:ext uri="{FF2B5EF4-FFF2-40B4-BE49-F238E27FC236}">
                <a16:creationId xmlns:a16="http://schemas.microsoft.com/office/drawing/2014/main" id="{6524016E-9AA7-4D5B-9BE4-EED83E5FA2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6" y="0"/>
            <a:ext cx="120839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20" name="slide20">
            <a:extLst>
              <a:ext uri="{FF2B5EF4-FFF2-40B4-BE49-F238E27FC236}">
                <a16:creationId xmlns:a16="http://schemas.microsoft.com/office/drawing/2014/main" id="{49E78857-161A-4B00-9640-CAEBF9F7F21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9" id="21" name="slide21">
            <a:extLst>
              <a:ext uri="{FF2B5EF4-FFF2-40B4-BE49-F238E27FC236}">
                <a16:creationId xmlns:a16="http://schemas.microsoft.com/office/drawing/2014/main" id="{E6344F20-5EEB-4D61-B813-7DDCF1CCB9D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label" id="3" name="slide3">
            <a:extLst>
              <a:ext uri="{FF2B5EF4-FFF2-40B4-BE49-F238E27FC236}">
                <a16:creationId xmlns:a16="http://schemas.microsoft.com/office/drawing/2014/main" id="{E83A06DC-A139-434C-8C19-A8AD5424F1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icevsBrand" id="4" name="slide4">
            <a:extLst>
              <a:ext uri="{FF2B5EF4-FFF2-40B4-BE49-F238E27FC236}">
                <a16:creationId xmlns:a16="http://schemas.microsoft.com/office/drawing/2014/main" id="{E398F175-3B75-40DF-AE24-AE95B7DA0C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nsitiveSkinSuitability" id="5" name="slide5">
            <a:extLst>
              <a:ext uri="{FF2B5EF4-FFF2-40B4-BE49-F238E27FC236}">
                <a16:creationId xmlns:a16="http://schemas.microsoft.com/office/drawing/2014/main" id="{606454AA-C327-4A88-959B-A228D2EC61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87" y="0"/>
            <a:ext cx="11901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rySkinSuitability" id="6" name="slide6">
            <a:extLst>
              <a:ext uri="{FF2B5EF4-FFF2-40B4-BE49-F238E27FC236}">
                <a16:creationId xmlns:a16="http://schemas.microsoft.com/office/drawing/2014/main" id="{AB727A5C-47A6-47D5-B498-2BE62159E2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934" y="0"/>
            <a:ext cx="11502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ormalskinSuitability" id="7" name="slide7">
            <a:extLst>
              <a:ext uri="{FF2B5EF4-FFF2-40B4-BE49-F238E27FC236}">
                <a16:creationId xmlns:a16="http://schemas.microsoft.com/office/drawing/2014/main" id="{85DB7EB4-CC19-4303-86FB-8C5F5344AD3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83"/>
            <a:ext cx="12192000" cy="672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SkinSuitability" id="8" name="slide8">
            <a:extLst>
              <a:ext uri="{FF2B5EF4-FFF2-40B4-BE49-F238E27FC236}">
                <a16:creationId xmlns:a16="http://schemas.microsoft.com/office/drawing/2014/main" id="{9F723314-C147-48A2-93BF-AFCC701F0E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63" y="0"/>
            <a:ext cx="11711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randVsRanking" id="9" name="slide9">
            <a:extLst>
              <a:ext uri="{FF2B5EF4-FFF2-40B4-BE49-F238E27FC236}">
                <a16:creationId xmlns:a16="http://schemas.microsoft.com/office/drawing/2014/main" id="{269F418E-6A29-4F46-9154-721D8ECE5CE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8" y="0"/>
            <a:ext cx="11893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2025-06-30T11:37:52Z</dcterms:created>
  <dcterms:modified xsi:type="dcterms:W3CDTF">2025-06-30T11:37:52Z</dcterms:modified>
</cp:coreProperties>
</file>