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8" r:id="rId4"/>
    <p:sldId id="270" r:id="rId5"/>
    <p:sldId id="261" r:id="rId6"/>
    <p:sldId id="271" r:id="rId7"/>
    <p:sldId id="262" r:id="rId8"/>
    <p:sldId id="283" r:id="rId9"/>
    <p:sldId id="276" r:id="rId10"/>
    <p:sldId id="263" r:id="rId11"/>
    <p:sldId id="265" r:id="rId12"/>
    <p:sldId id="281" r:id="rId13"/>
    <p:sldId id="267" r:id="rId14"/>
    <p:sldId id="285" r:id="rId15"/>
    <p:sldId id="286" r:id="rId16"/>
    <p:sldId id="280" r:id="rId17"/>
    <p:sldId id="277" r:id="rId18"/>
    <p:sldId id="284" r:id="rId19"/>
    <p:sldId id="274" r:id="rId20"/>
    <p:sldId id="287" r:id="rId21"/>
    <p:sldId id="26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30/06/2015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8001056" cy="1357322"/>
          </a:xfrm>
        </p:spPr>
        <p:txBody>
          <a:bodyPr/>
          <a:lstStyle/>
          <a:p>
            <a:r>
              <a:rPr lang="pt-BR" sz="4000" b="1" dirty="0" smtClean="0"/>
              <a:t>Desenvolvimento de jogos 2D </a:t>
            </a:r>
            <a:r>
              <a:rPr lang="pt-BR" sz="4000" b="1" i="1" dirty="0" smtClean="0"/>
              <a:t>multiplayer</a:t>
            </a:r>
            <a:r>
              <a:rPr lang="pt-BR" sz="4000" b="1" dirty="0" smtClean="0"/>
              <a:t> usando a </a:t>
            </a:r>
            <a:r>
              <a:rPr lang="pt-BR" sz="4000" b="1" i="1" dirty="0" smtClean="0"/>
              <a:t>engine</a:t>
            </a:r>
            <a:r>
              <a:rPr lang="pt-BR" sz="4000" b="1" dirty="0" smtClean="0"/>
              <a:t> </a:t>
            </a:r>
            <a:r>
              <a:rPr lang="pt-BR" sz="4000" b="1" i="1" dirty="0" smtClean="0"/>
              <a:t>Unity</a:t>
            </a:r>
            <a:endParaRPr lang="pt-BR" sz="4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58" y="357166"/>
            <a:ext cx="5750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</a:rPr>
              <a:t>Unitri</a:t>
            </a:r>
            <a:r>
              <a:rPr lang="pt-BR" sz="2400" dirty="0" smtClean="0">
                <a:solidFill>
                  <a:schemeClr val="bg1"/>
                </a:solidFill>
              </a:rPr>
              <a:t> – Centro Universitário do Triângulo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Curso Ciência da Computação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Trabalho de Conclusão de Curso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91680" y="3654428"/>
            <a:ext cx="7152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João Paulo Mendonça Oliveira</a:t>
            </a:r>
          </a:p>
          <a:p>
            <a:r>
              <a:rPr lang="pt-BR" sz="2400" b="1" dirty="0" smtClean="0">
                <a:solidFill>
                  <a:schemeClr val="bg1"/>
                </a:solidFill>
              </a:rPr>
              <a:t>Orientador: </a:t>
            </a:r>
            <a:r>
              <a:rPr lang="pt-BR" sz="2400" b="1" dirty="0">
                <a:solidFill>
                  <a:schemeClr val="bg1"/>
                </a:solidFill>
              </a:rPr>
              <a:t>Prof. Marcos Alberto Lopes da </a:t>
            </a:r>
            <a:r>
              <a:rPr lang="pt-BR" sz="2400" b="1">
                <a:solidFill>
                  <a:schemeClr val="bg1"/>
                </a:solidFill>
              </a:rPr>
              <a:t>Silva</a:t>
            </a:r>
            <a:r>
              <a:rPr lang="pt-BR" sz="2400" b="1" smtClean="0">
                <a:solidFill>
                  <a:schemeClr val="bg1"/>
                </a:solidFill>
              </a:rPr>
              <a:t>.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Engine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Versões </a:t>
            </a:r>
            <a:r>
              <a:rPr lang="pt-BR" dirty="0" err="1" smtClean="0">
                <a:solidFill>
                  <a:schemeClr val="bg1"/>
                </a:solidFill>
              </a:rPr>
              <a:t>Free</a:t>
            </a:r>
            <a:r>
              <a:rPr lang="pt-BR" dirty="0" smtClean="0">
                <a:solidFill>
                  <a:schemeClr val="bg1"/>
                </a:solidFill>
              </a:rPr>
              <a:t> e PRO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3.3 milhões de desenvolvedores registrados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600 milhões de pessoas jogam jogos feitos nesta </a:t>
            </a:r>
            <a:r>
              <a:rPr lang="pt-BR" dirty="0" err="1" smtClean="0">
                <a:solidFill>
                  <a:schemeClr val="bg1"/>
                </a:solidFill>
              </a:rPr>
              <a:t>engine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Comunidade Brasileira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Unity</a:t>
            </a:r>
            <a:endParaRPr lang="pt-BR" dirty="0"/>
          </a:p>
        </p:txBody>
      </p:sp>
      <p:pic>
        <p:nvPicPr>
          <p:cNvPr id="5" name="Picture 4" descr="http://telkomgaming.co.za/wp-content/uploads/2014/09/unity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571876"/>
            <a:ext cx="3806690" cy="1615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Unity</a:t>
            </a:r>
            <a:r>
              <a:rPr lang="pt-BR" dirty="0" smtClean="0">
                <a:solidFill>
                  <a:schemeClr val="bg1"/>
                </a:solidFill>
              </a:rPr>
              <a:t> Editor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Trabalha com Game </a:t>
            </a:r>
            <a:r>
              <a:rPr lang="pt-BR" dirty="0" err="1" smtClean="0">
                <a:solidFill>
                  <a:schemeClr val="bg1"/>
                </a:solidFill>
              </a:rPr>
              <a:t>Objects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Componentes: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Navegador de Projetos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Inspetor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Hierarquia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Cena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Jogo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Área de trabalho</a:t>
            </a:r>
            <a:endParaRPr lang="pt-BR" dirty="0"/>
          </a:p>
        </p:txBody>
      </p:sp>
      <p:pic>
        <p:nvPicPr>
          <p:cNvPr id="4" name="Picture 2" descr="C:\Users\JP\Documents\Facu2014-2\TCC-Local\CAP 3\Img\UnityEditor2Ed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429001"/>
            <a:ext cx="5715040" cy="2786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cap="all" dirty="0">
                <a:solidFill>
                  <a:schemeClr val="bg1"/>
                </a:solidFill>
              </a:rPr>
              <a:t>2 DE NOVEMBRO DE 2013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Versão 4.3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Ferramentas nativas 2D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Mecânicas 2D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2D</a:t>
            </a:r>
            <a:endParaRPr lang="pt-BR" dirty="0"/>
          </a:p>
        </p:txBody>
      </p:sp>
      <p:pic>
        <p:nvPicPr>
          <p:cNvPr id="8194" name="Picture 2" descr="http://blogs.unity3d.com/wp-content/uploads/2013/08/unity-2d-tools-in-action.jpg"/>
          <p:cNvPicPr>
            <a:picLocks noChangeAspect="1" noChangeArrowheads="1"/>
          </p:cNvPicPr>
          <p:nvPr/>
        </p:nvPicPr>
        <p:blipFill>
          <a:blip r:embed="rId2"/>
          <a:srcRect l="56621" t="4624" b="48730"/>
          <a:stretch>
            <a:fillRect/>
          </a:stretch>
        </p:blipFill>
        <p:spPr bwMode="auto">
          <a:xfrm>
            <a:off x="3500430" y="3071810"/>
            <a:ext cx="4643470" cy="3122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16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62% dos jogadores jogam jogos com outros jogadores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Conexão em rede de dois ou mais jogadores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API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r>
              <a:rPr lang="pt-BR" dirty="0" smtClean="0">
                <a:solidFill>
                  <a:schemeClr val="bg1"/>
                </a:solidFill>
              </a:rPr>
              <a:t> : </a:t>
            </a:r>
            <a:r>
              <a:rPr lang="pt-BR" dirty="0" smtClean="0">
                <a:solidFill>
                  <a:schemeClr val="bg1"/>
                </a:solidFill>
              </a:rPr>
              <a:t>Network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Servidor (Criar e Conectar)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Principal componente NETWORK VIEW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RPC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State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Syncronization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Multiplayer</a:t>
            </a:r>
            <a:endParaRPr lang="pt-BR" dirty="0"/>
          </a:p>
        </p:txBody>
      </p:sp>
      <p:pic>
        <p:nvPicPr>
          <p:cNvPr id="4098" name="Picture 2" descr="C:\Users\JP\Documents\Facu2014-2\TCC-Local\CAP 3\Img\Inspector-Network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714884"/>
            <a:ext cx="4929222" cy="1533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485948" y="500042"/>
            <a:ext cx="41721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3200" b="1" dirty="0" err="1" smtClean="0">
                <a:solidFill>
                  <a:schemeClr val="bg1"/>
                </a:solidFill>
              </a:rPr>
              <a:t>State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Syncronization</a:t>
            </a:r>
            <a:endParaRPr lang="pt-BR" sz="3200" b="1" dirty="0" smtClean="0">
              <a:solidFill>
                <a:schemeClr val="bg1"/>
              </a:solidFill>
            </a:endParaRPr>
          </a:p>
          <a:p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JP\Documents\Facu2014-2\TCC-Local\CAP 3\Img\Inspector-Network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4"/>
            <a:ext cx="5314055" cy="1428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JP\Documents\Facu2015\TCC\Concluido\IMG_JOGO\frag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572862" cy="350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P\Documents\Facu2015\TCC\Concluido\IMG_JOGO\frag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10" y="1525859"/>
            <a:ext cx="7938548" cy="1305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4000496" y="71435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RPC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Propor a </a:t>
            </a:r>
            <a:r>
              <a:rPr lang="pt-BR" dirty="0" smtClean="0">
                <a:solidFill>
                  <a:schemeClr val="bg1"/>
                </a:solidFill>
              </a:rPr>
              <a:t>implementação de um jogo abrangendo as seguintes funcionalidades do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r>
              <a:rPr lang="pt-BR" dirty="0" smtClean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G</a:t>
            </a:r>
            <a:r>
              <a:rPr lang="pt-BR" dirty="0" smtClean="0">
                <a:solidFill>
                  <a:schemeClr val="bg1"/>
                </a:solidFill>
              </a:rPr>
              <a:t>ráficos 2d</a:t>
            </a:r>
          </a:p>
          <a:p>
            <a:r>
              <a:rPr lang="pt-BR" i="1" dirty="0" err="1" smtClean="0">
                <a:solidFill>
                  <a:schemeClr val="bg1"/>
                </a:solidFill>
              </a:rPr>
              <a:t>Multiplayer</a:t>
            </a:r>
            <a:endParaRPr lang="pt-BR" i="1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Caso de uso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Programas Utilizados: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Photoshop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Game </a:t>
            </a:r>
            <a:r>
              <a:rPr lang="pt-BR" dirty="0" err="1" smtClean="0">
                <a:solidFill>
                  <a:schemeClr val="bg1"/>
                </a:solidFill>
              </a:rPr>
              <a:t>Maker</a:t>
            </a:r>
            <a:r>
              <a:rPr lang="pt-BR" dirty="0" smtClean="0">
                <a:solidFill>
                  <a:schemeClr val="bg1"/>
                </a:solidFill>
              </a:rPr>
              <a:t> Hub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Unity</a:t>
            </a:r>
            <a:r>
              <a:rPr lang="pt-BR" dirty="0" smtClean="0">
                <a:solidFill>
                  <a:schemeClr val="bg1"/>
                </a:solidFill>
              </a:rPr>
              <a:t> 3D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Pacote  imagens 2d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Pacote de áudio grátis da </a:t>
            </a:r>
            <a:r>
              <a:rPr lang="pt-BR" dirty="0" err="1">
                <a:solidFill>
                  <a:schemeClr val="bg1"/>
                </a:solidFill>
              </a:rPr>
              <a:t>S</a:t>
            </a:r>
            <a:r>
              <a:rPr lang="pt-BR" dirty="0" err="1" smtClean="0">
                <a:solidFill>
                  <a:schemeClr val="bg1"/>
                </a:solidFill>
              </a:rPr>
              <a:t>oniss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Caso de uso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72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Criar um servidor local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Conectar no servidor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Interação entre jogadores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Imagem 3" descr="C:\Users\JP\Documents\Facu2015\TCC\Concluido\IMG_JOGO\Tela3_criarServidor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2500306"/>
            <a:ext cx="3786214" cy="3714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4" descr="C:\Users\JP\Documents\Facu2015\TCC\Concluido\IMG_JOGO\Tela3_conectarServidor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86314" y="2500306"/>
            <a:ext cx="3899146" cy="3714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884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Interação entre jogadores</a:t>
            </a:r>
            <a:endParaRPr lang="pt-BR" dirty="0"/>
          </a:p>
        </p:txBody>
      </p:sp>
      <p:pic>
        <p:nvPicPr>
          <p:cNvPr id="3074" name="Picture 2" descr="C:\Users\JP\Documents\Facu2014-2\TCC-Local\CAP 3\Img\servido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3936" y="1428736"/>
            <a:ext cx="6735442" cy="4500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Mostrar como criar um jogo 2d </a:t>
            </a:r>
            <a:r>
              <a:rPr lang="pt-BR" i="1" dirty="0" err="1" smtClean="0">
                <a:solidFill>
                  <a:schemeClr val="bg1"/>
                </a:solidFill>
              </a:rPr>
              <a:t>multiplayer</a:t>
            </a:r>
            <a:r>
              <a:rPr lang="pt-BR" dirty="0" smtClean="0">
                <a:solidFill>
                  <a:schemeClr val="bg1"/>
                </a:solidFill>
              </a:rPr>
              <a:t> usando a </a:t>
            </a:r>
            <a:r>
              <a:rPr lang="pt-BR" i="1" dirty="0" err="1" smtClean="0">
                <a:solidFill>
                  <a:schemeClr val="bg1"/>
                </a:solidFill>
              </a:rPr>
              <a:t>engine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i="1" dirty="0" err="1" smtClean="0">
                <a:solidFill>
                  <a:schemeClr val="bg1"/>
                </a:solidFill>
              </a:rPr>
              <a:t>Unity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2D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Multiplayer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Trabalhos futuros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Jogo </a:t>
            </a:r>
            <a:r>
              <a:rPr lang="pt-BR" dirty="0" err="1" smtClean="0">
                <a:solidFill>
                  <a:schemeClr val="bg1"/>
                </a:solidFill>
              </a:rPr>
              <a:t>multiplayer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mobile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28596" y="1714488"/>
            <a:ext cx="8305800" cy="1981200"/>
          </a:xfrm>
        </p:spPr>
        <p:txBody>
          <a:bodyPr anchor="ctr">
            <a:noAutofit/>
          </a:bodyPr>
          <a:lstStyle/>
          <a:p>
            <a:pPr algn="ctr"/>
            <a:r>
              <a:rPr lang="pt-BR" sz="6000" dirty="0" smtClean="0"/>
              <a:t>Muito Obrigado!</a:t>
            </a:r>
            <a:endParaRPr lang="pt-BR" sz="6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3643314"/>
            <a:ext cx="7152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João Paulo Mendonça Oliveira</a:t>
            </a:r>
          </a:p>
          <a:p>
            <a:r>
              <a:rPr lang="pt-BR" sz="2400" b="1" dirty="0" smtClean="0">
                <a:solidFill>
                  <a:schemeClr val="bg1"/>
                </a:solidFill>
              </a:rPr>
              <a:t>Orientador: </a:t>
            </a:r>
            <a:r>
              <a:rPr lang="pt-BR" sz="2400" b="1" dirty="0">
                <a:solidFill>
                  <a:schemeClr val="bg1"/>
                </a:solidFill>
              </a:rPr>
              <a:t>Prof. Marcos Alberto Lopes da Silva.</a:t>
            </a:r>
            <a:endParaRPr lang="pt-BR" sz="2400" b="1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85918" y="3143248"/>
            <a:ext cx="561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Disponível </a:t>
            </a:r>
            <a:r>
              <a:rPr lang="pt-BR" dirty="0" smtClean="0">
                <a:solidFill>
                  <a:schemeClr val="bg1"/>
                </a:solidFill>
              </a:rPr>
              <a:t>em: </a:t>
            </a:r>
            <a:r>
              <a:rPr lang="pt-BR" dirty="0" smtClean="0">
                <a:solidFill>
                  <a:schemeClr val="bg1"/>
                </a:solidFill>
              </a:rPr>
              <a:t> https</a:t>
            </a:r>
            <a:r>
              <a:rPr lang="pt-BR" dirty="0" smtClean="0">
                <a:solidFill>
                  <a:schemeClr val="bg1"/>
                </a:solidFill>
              </a:rPr>
              <a:t>://github.com/jottap/Monografia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Início década de 50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Willian </a:t>
            </a:r>
            <a:r>
              <a:rPr lang="pt-BR" dirty="0" err="1" smtClean="0">
                <a:solidFill>
                  <a:schemeClr val="bg1"/>
                </a:solidFill>
              </a:rPr>
              <a:t>Higuin</a:t>
            </a:r>
            <a:r>
              <a:rPr lang="pt-BR" dirty="0" smtClean="0">
                <a:solidFill>
                  <a:schemeClr val="bg1"/>
                </a:solidFill>
              </a:rPr>
              <a:t>, criador do </a:t>
            </a:r>
            <a:r>
              <a:rPr lang="pt-BR" dirty="0" err="1" smtClean="0">
                <a:solidFill>
                  <a:schemeClr val="bg1"/>
                </a:solidFill>
              </a:rPr>
              <a:t>tenis</a:t>
            </a:r>
            <a:r>
              <a:rPr lang="pt-BR" dirty="0" smtClean="0">
                <a:solidFill>
                  <a:schemeClr val="bg1"/>
                </a:solidFill>
              </a:rPr>
              <a:t> for </a:t>
            </a:r>
            <a:r>
              <a:rPr lang="pt-BR" dirty="0" err="1" smtClean="0">
                <a:solidFill>
                  <a:schemeClr val="bg1"/>
                </a:solidFill>
              </a:rPr>
              <a:t>two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Steve Russel, criador do Space </a:t>
            </a:r>
            <a:r>
              <a:rPr lang="pt-BR" dirty="0" err="1" smtClean="0">
                <a:solidFill>
                  <a:schemeClr val="bg1"/>
                </a:solidFill>
              </a:rPr>
              <a:t>Invaders</a:t>
            </a:r>
            <a:r>
              <a:rPr lang="pt-BR" dirty="0" smtClean="0">
                <a:solidFill>
                  <a:schemeClr val="bg1"/>
                </a:solidFill>
              </a:rPr>
              <a:t> em 1962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MUNDO DOS JOGOS DIGITAIS</a:t>
            </a:r>
            <a:endParaRPr lang="pt-BR" dirty="0"/>
          </a:p>
        </p:txBody>
      </p:sp>
      <p:pic>
        <p:nvPicPr>
          <p:cNvPr id="5" name="Imagem 4" descr="ThaisAW-SpaceWar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286124"/>
            <a:ext cx="4214842" cy="2705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 descr="Hupsel-Tenis-for-tw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86124"/>
            <a:ext cx="2714644" cy="2714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857224" y="5572140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Tenis</a:t>
            </a:r>
            <a:r>
              <a:rPr lang="pt-BR" dirty="0" smtClean="0"/>
              <a:t> for </a:t>
            </a:r>
            <a:r>
              <a:rPr lang="pt-BR" dirty="0" err="1" smtClean="0"/>
              <a:t>two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29058" y="5572140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Space</a:t>
            </a:r>
            <a:r>
              <a:rPr lang="pt-BR" dirty="0" smtClean="0"/>
              <a:t> </a:t>
            </a:r>
            <a:r>
              <a:rPr lang="pt-BR" dirty="0" err="1" smtClean="0"/>
              <a:t>Invaders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Nolan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Bushnell</a:t>
            </a:r>
            <a:r>
              <a:rPr lang="pt-BR" dirty="0" smtClean="0">
                <a:solidFill>
                  <a:schemeClr val="bg1"/>
                </a:solidFill>
              </a:rPr>
              <a:t>, fundou a ATARI 1972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Shigeru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Miyamoto</a:t>
            </a:r>
            <a:r>
              <a:rPr lang="pt-BR" dirty="0" smtClean="0">
                <a:solidFill>
                  <a:schemeClr val="bg1"/>
                </a:solidFill>
              </a:rPr>
              <a:t>, criador do </a:t>
            </a:r>
            <a:r>
              <a:rPr lang="pt-BR" dirty="0" err="1" smtClean="0">
                <a:solidFill>
                  <a:schemeClr val="bg1"/>
                </a:solidFill>
              </a:rPr>
              <a:t>Donkey</a:t>
            </a:r>
            <a:r>
              <a:rPr lang="pt-BR" dirty="0" smtClean="0">
                <a:solidFill>
                  <a:schemeClr val="bg1"/>
                </a:solidFill>
              </a:rPr>
              <a:t> Kong, Mario, </a:t>
            </a:r>
            <a:r>
              <a:rPr lang="pt-BR" dirty="0" err="1" smtClean="0">
                <a:solidFill>
                  <a:schemeClr val="bg1"/>
                </a:solidFill>
              </a:rPr>
              <a:t>Zelda</a:t>
            </a:r>
            <a:r>
              <a:rPr lang="pt-BR" dirty="0" smtClean="0">
                <a:solidFill>
                  <a:schemeClr val="bg1"/>
                </a:solidFill>
              </a:rPr>
              <a:t>, entre outros.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Visionários</a:t>
            </a:r>
            <a:endParaRPr lang="pt-BR" dirty="0"/>
          </a:p>
        </p:txBody>
      </p:sp>
      <p:pic>
        <p:nvPicPr>
          <p:cNvPr id="1026" name="Picture 2" descr="C:\Users\JP\Documents\Facu2014-2\TCC-Local\img\Kumagai-Nolan-Pon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00372"/>
            <a:ext cx="3071834" cy="3145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2" name="Picture 8" descr="https://snes1990.files.wordpress.com/2011/08/shigeru-miyamoto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000372"/>
            <a:ext cx="2111711" cy="3143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 descr="http://4.bp.blogspot.com/-BRwvXzjs9Dw/VEbokgMZ4hI/AAAAAAAAE0c/WdbLu6rjy5o/s1600/Donkey_Kong_ar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928934"/>
            <a:ext cx="2214578" cy="3188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 início, a equipe era dividida em: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Programadores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Game designers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Artistas gráficos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acordo os jogos foram ficando mais complexos esse profissionais foram divididos.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Desenvolvimento de jogos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Cada profissional usa ferramentas para auxiliar na criação de um jogo como: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Áudio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Modelagem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Entre outras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Os programadores usam: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API’s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Frameworks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Engines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 de jogos</a:t>
            </a:r>
            <a:endParaRPr lang="pt-BR" dirty="0"/>
          </a:p>
        </p:txBody>
      </p:sp>
      <p:pic>
        <p:nvPicPr>
          <p:cNvPr id="4" name="Picture 2" descr="http://ajitah.com/blog/wp-content/uploads/2011/01/game-design-300x2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571744"/>
            <a:ext cx="4071966" cy="3053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Engine</a:t>
            </a:r>
            <a:r>
              <a:rPr lang="pt-BR" dirty="0" smtClean="0">
                <a:solidFill>
                  <a:schemeClr val="bg1"/>
                </a:solidFill>
              </a:rPr>
              <a:t> ou Motor de jogos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Facilitam o desenvolvimento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  <a:r>
              <a:rPr lang="pt-BR" dirty="0" err="1" smtClean="0">
                <a:solidFill>
                  <a:schemeClr val="bg1"/>
                </a:solidFill>
              </a:rPr>
              <a:t>pré</a:t>
            </a:r>
            <a:r>
              <a:rPr lang="pt-BR" dirty="0" smtClean="0">
                <a:solidFill>
                  <a:schemeClr val="bg1"/>
                </a:solidFill>
              </a:rPr>
              <a:t> implementados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Engine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>
                <a:solidFill>
                  <a:schemeClr val="bg1"/>
                </a:solidFill>
              </a:rPr>
              <a:t>Renderização</a:t>
            </a:r>
            <a:endParaRPr lang="pt-BR" i="1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Iluminação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Efeitos especiais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Áudio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Física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AI – inteligência artificial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UI – Interface do Usuário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Scripts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Outros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Funcionalidades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160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Exemplos: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UDK – </a:t>
            </a:r>
            <a:r>
              <a:rPr lang="pt-BR" dirty="0" err="1" smtClean="0">
                <a:solidFill>
                  <a:schemeClr val="bg1"/>
                </a:solidFill>
              </a:rPr>
              <a:t>Unreal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Engine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CryEngine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Construct2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Source 2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Engine</a:t>
            </a:r>
            <a:endParaRPr lang="pt-BR" dirty="0"/>
          </a:p>
        </p:txBody>
      </p:sp>
      <p:pic>
        <p:nvPicPr>
          <p:cNvPr id="5" name="Imagem 4" descr="http://www.valvetime.net/attachments/source-2-logo-png.23708/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928934"/>
            <a:ext cx="2857520" cy="1100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0" name="Picture 2" descr="http://www.lilireviews.com/wp-content/uploads/2014/10/UnrealEngine_Black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643314"/>
            <a:ext cx="1571636" cy="1675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2" name="Picture 4" descr="http://telkomgaming.co.za/wp-content/uploads/2014/09/unity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4143380"/>
            <a:ext cx="2862525" cy="1214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4" name="Picture 6" descr="http://media.moddb.com/images/downloads/1/16/15273/CryENGINE3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1571612"/>
            <a:ext cx="1500198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296" name="Picture 8" descr="http://www.seannoonan.co.uk/blog/0869dbbeed06_EDD0/construct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15206" y="1285860"/>
            <a:ext cx="1214446" cy="1420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3536</TotalTime>
  <Words>380</Words>
  <Application>Microsoft Office PowerPoint</Application>
  <PresentationFormat>Apresentação na tela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Papel</vt:lpstr>
      <vt:lpstr>Desenvolvimento de jogos 2D multiplayer usando a engine Unity</vt:lpstr>
      <vt:lpstr>Objetivo</vt:lpstr>
      <vt:lpstr>O MUNDO DOS JOGOS DIGITAIS</vt:lpstr>
      <vt:lpstr>Visionários</vt:lpstr>
      <vt:lpstr>Desenvolvimento de jogos</vt:lpstr>
      <vt:lpstr>Desenvolvimento de jogos</vt:lpstr>
      <vt:lpstr>Engine</vt:lpstr>
      <vt:lpstr>Funcionalidades</vt:lpstr>
      <vt:lpstr>Engine</vt:lpstr>
      <vt:lpstr>Unity</vt:lpstr>
      <vt:lpstr>Área de trabalho</vt:lpstr>
      <vt:lpstr>2D</vt:lpstr>
      <vt:lpstr>Multiplayer</vt:lpstr>
      <vt:lpstr>Slide 14</vt:lpstr>
      <vt:lpstr>Slide 15</vt:lpstr>
      <vt:lpstr>Caso de uso</vt:lpstr>
      <vt:lpstr>Caso de uso</vt:lpstr>
      <vt:lpstr>Slide 18</vt:lpstr>
      <vt:lpstr>Interação entre jogadores</vt:lpstr>
      <vt:lpstr>Conclusão</vt:lpstr>
      <vt:lpstr>Muito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Unity</dc:title>
  <dc:creator>JP</dc:creator>
  <cp:lastModifiedBy>JP</cp:lastModifiedBy>
  <cp:revision>275</cp:revision>
  <dcterms:created xsi:type="dcterms:W3CDTF">2015-04-19T07:33:24Z</dcterms:created>
  <dcterms:modified xsi:type="dcterms:W3CDTF">2015-06-30T22:22:49Z</dcterms:modified>
</cp:coreProperties>
</file>