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311" r:id="rId2"/>
    <p:sldId id="508" r:id="rId3"/>
    <p:sldId id="534" r:id="rId4"/>
    <p:sldId id="507" r:id="rId5"/>
    <p:sldId id="535" r:id="rId6"/>
    <p:sldId id="537" r:id="rId7"/>
    <p:sldId id="53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2" autoAdjust="0"/>
    <p:restoredTop sz="86420" autoAdjust="0"/>
  </p:normalViewPr>
  <p:slideViewPr>
    <p:cSldViewPr>
      <p:cViewPr>
        <p:scale>
          <a:sx n="112" d="100"/>
          <a:sy n="112" d="100"/>
        </p:scale>
        <p:origin x="78" y="-1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8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7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9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The Final Push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Almost There...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2" y="4034789"/>
            <a:ext cx="2951047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2743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/>
              <a:t>Requirements…</a:t>
            </a:r>
          </a:p>
        </p:txBody>
      </p:sp>
    </p:spTree>
    <p:extLst>
      <p:ext uri="{BB962C8B-B14F-4D97-AF65-F5344CB8AC3E}">
        <p14:creationId xmlns:p14="http://schemas.microsoft.com/office/powerpoint/2010/main" val="1216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914400" y="47244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 WHAT YOUR HEART COMMANDS!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27A35-F408-BB48-8BFA-57C15224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26967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Suggested Final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Find a Problem worth Solving, Analyzing, or Visualizing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Use ML in the context of technologies learned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use:</a:t>
            </a:r>
          </a:p>
          <a:p>
            <a:pPr marL="914400" lvl="1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Sci-Kit Learn and/or another machine learning</a:t>
            </a:r>
            <a:r>
              <a:rPr lang="en-US" sz="1400" dirty="0"/>
              <a:t> library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You must use at </a:t>
            </a:r>
            <a:r>
              <a:rPr lang="en-US" sz="1400" dirty="0">
                <a:highlight>
                  <a:srgbClr val="00FF00"/>
                </a:highlight>
              </a:rPr>
              <a:t>least two of the below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Pandas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Python Matplotlib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strike="sngStrike" dirty="0"/>
              <a:t>Python </a:t>
            </a:r>
            <a:r>
              <a:rPr lang="en-US" sz="1400" strike="sngStrike" dirty="0" err="1"/>
              <a:t>Tweepy</a:t>
            </a:r>
            <a:endParaRPr lang="en-US" sz="1400" strike="sngStrik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Python Flask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HTML/CSS/Bootstrap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</a:t>
            </a:r>
            <a:r>
              <a:rPr lang="en-US" sz="1400" dirty="0" err="1"/>
              <a:t>Plotly</a:t>
            </a: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 err="1"/>
              <a:t>Javascript</a:t>
            </a:r>
            <a:r>
              <a:rPr lang="en-US" sz="1400" dirty="0"/>
              <a:t> D3.js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JavaScript Leaflet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MySQL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MongoDB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Google Cloud SQL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Amazon AWS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Tableau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2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/>
              <a:t>Suggested Final 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9CD9B-8451-A949-B0DA-C873C8108898}"/>
              </a:ext>
            </a:extLst>
          </p:cNvPr>
          <p:cNvSpPr txBox="1"/>
          <p:nvPr/>
        </p:nvSpPr>
        <p:spPr>
          <a:xfrm>
            <a:off x="323602" y="762000"/>
            <a:ext cx="8667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De-Mystifying ML</a:t>
            </a:r>
          </a:p>
          <a:p>
            <a:endParaRPr lang="en-US" sz="1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Prepare a 15 minute “data deep dive” or “infrastructure walkthrough” that shows machine learning the context of what we’ve already learned.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1400" dirty="0"/>
              <a:t>Example Projects:</a:t>
            </a:r>
          </a:p>
          <a:p>
            <a:pPr marL="457200" indent="-457200">
              <a:buFont typeface="+mj-lt"/>
              <a:buAutoNum type="arabicPeriod" startAt="5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Front-End Interface that Maps to an API to “Smarten” the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Perform a Deep Dive of Existing Data Using Machine Learning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 Visualization that Continues to “Learn” Where Clusters Lie Based on ML (Use D3 or </a:t>
            </a:r>
            <a:r>
              <a:rPr lang="en-US" sz="1400" dirty="0" err="1"/>
              <a:t>Plotly</a:t>
            </a:r>
            <a:r>
              <a:rPr lang="en-US" sz="1400" dirty="0"/>
              <a:t> to Change the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idea with “mock data” that simulates how machine learning might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Create an analysis of existing data to make a prediction, classification, or regression</a:t>
            </a:r>
          </a:p>
          <a:p>
            <a:pPr lvl="1"/>
            <a:endParaRPr lang="en-US" sz="1400" dirty="0"/>
          </a:p>
          <a:p>
            <a:endParaRPr lang="en-US" sz="1400" b="1" dirty="0"/>
          </a:p>
          <a:p>
            <a:r>
              <a:rPr lang="en-US" sz="2400" b="1" dirty="0"/>
              <a:t>The key is to </a:t>
            </a:r>
            <a:r>
              <a:rPr lang="en-US" sz="2400" b="1" i="1" dirty="0"/>
              <a:t>show </a:t>
            </a:r>
            <a:r>
              <a:rPr lang="en-US" sz="2400" b="1" dirty="0"/>
              <a:t>the value of what you know.</a:t>
            </a:r>
            <a:br>
              <a:rPr lang="en-US" sz="2400" dirty="0"/>
            </a:br>
            <a:r>
              <a:rPr lang="en-US" sz="1400" dirty="0"/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Final Project!!!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9BC7B-FFD3-184E-886D-942707BAEA91}"/>
              </a:ext>
            </a:extLst>
          </p:cNvPr>
          <p:cNvSpPr/>
          <p:nvPr/>
        </p:nvSpPr>
        <p:spPr>
          <a:xfrm>
            <a:off x="304800" y="762000"/>
            <a:ext cx="8604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charset="0"/>
                <a:ea typeface="Arial" charset="0"/>
                <a:cs typeface="Arial" charset="0"/>
              </a:rPr>
              <a:t>Teams</a:t>
            </a:r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Totally up to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Teams of 2 up to teams of 6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Tell us if you want to be placed on a team</a:t>
            </a:r>
          </a:p>
        </p:txBody>
      </p:sp>
    </p:spTree>
    <p:extLst>
      <p:ext uri="{BB962C8B-B14F-4D97-AF65-F5344CB8AC3E}">
        <p14:creationId xmlns:p14="http://schemas.microsoft.com/office/powerpoint/2010/main" val="79882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1903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16343</TotalTime>
  <Words>281</Words>
  <Application>Microsoft Office PowerPoint</Application>
  <PresentationFormat>On-screen Show (4:3)</PresentationFormat>
  <Paragraphs>68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1_Unbranded</vt:lpstr>
      <vt:lpstr>The Final Push</vt:lpstr>
      <vt:lpstr>Final Project!!!</vt:lpstr>
      <vt:lpstr>Final Project!!!</vt:lpstr>
      <vt:lpstr>Suggested Final Project</vt:lpstr>
      <vt:lpstr>Suggested Final Project</vt:lpstr>
      <vt:lpstr>Final Project!!!</vt:lpstr>
      <vt:lpstr>Questions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Josh</cp:lastModifiedBy>
  <cp:revision>1671</cp:revision>
  <cp:lastPrinted>2016-01-30T16:23:56Z</cp:lastPrinted>
  <dcterms:created xsi:type="dcterms:W3CDTF">2015-01-20T17:19:00Z</dcterms:created>
  <dcterms:modified xsi:type="dcterms:W3CDTF">2019-03-25T22:38:09Z</dcterms:modified>
</cp:coreProperties>
</file>