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20" autoAdjust="0"/>
  </p:normalViewPr>
  <p:slideViewPr>
    <p:cSldViewPr>
      <p:cViewPr>
        <p:scale>
          <a:sx n="37" d="100"/>
          <a:sy n="37" d="100"/>
        </p:scale>
        <p:origin x="894" y="78"/>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2/23/2019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2/23/2019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2/23/2019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13854</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Josh</cp:lastModifiedBy>
  <cp:revision>1677</cp:revision>
  <cp:lastPrinted>2016-01-30T16:23:56Z</cp:lastPrinted>
  <dcterms:created xsi:type="dcterms:W3CDTF">2015-01-20T17:19:00Z</dcterms:created>
  <dcterms:modified xsi:type="dcterms:W3CDTF">2019-02-23T18:10:28Z</dcterms:modified>
</cp:coreProperties>
</file>