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71" r:id="rId5"/>
    <p:sldId id="260" r:id="rId6"/>
    <p:sldId id="262" r:id="rId7"/>
    <p:sldId id="267" r:id="rId8"/>
    <p:sldId id="270" r:id="rId9"/>
    <p:sldId id="269" r:id="rId10"/>
    <p:sldId id="268" r:id="rId11"/>
    <p:sldId id="274" r:id="rId12"/>
    <p:sldId id="273" r:id="rId13"/>
    <p:sldId id="266" r:id="rId14"/>
    <p:sldId id="272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F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B3730F-7B57-4C89-A29B-9B90E3E00E8F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AD76C84-C134-467A-B3A1-2FF478EC2E0F}">
      <dgm:prSet/>
      <dgm:spPr/>
      <dgm:t>
        <a:bodyPr/>
        <a:lstStyle/>
        <a:p>
          <a:r>
            <a:rPr lang="en-US" dirty="0"/>
            <a:t>What was behind the Spotify API?</a:t>
          </a:r>
        </a:p>
      </dgm:t>
    </dgm:pt>
    <dgm:pt modelId="{ED70EAE7-F8A1-42C4-AA1C-2CE463FE282E}" type="parTrans" cxnId="{61569E09-6C15-41A5-8F2D-CDC8F23C2556}">
      <dgm:prSet/>
      <dgm:spPr/>
      <dgm:t>
        <a:bodyPr/>
        <a:lstStyle/>
        <a:p>
          <a:endParaRPr lang="en-US"/>
        </a:p>
      </dgm:t>
    </dgm:pt>
    <dgm:pt modelId="{B25C17F3-3F17-4C00-8D8A-765E4EF9C47A}" type="sibTrans" cxnId="{61569E09-6C15-41A5-8F2D-CDC8F23C2556}">
      <dgm:prSet/>
      <dgm:spPr/>
      <dgm:t>
        <a:bodyPr/>
        <a:lstStyle/>
        <a:p>
          <a:endParaRPr lang="en-US"/>
        </a:p>
      </dgm:t>
    </dgm:pt>
    <dgm:pt modelId="{21ADEA29-E0BE-46D5-834F-6532F6D3B85A}">
      <dgm:prSet/>
      <dgm:spPr/>
      <dgm:t>
        <a:bodyPr/>
        <a:lstStyle/>
        <a:p>
          <a:r>
            <a:rPr lang="en-US" dirty="0"/>
            <a:t>Does popularity influence followers or does followers influence popularity?</a:t>
          </a:r>
        </a:p>
      </dgm:t>
    </dgm:pt>
    <dgm:pt modelId="{A14DFE51-4F83-4183-AFA7-0429E03FE6BC}" type="parTrans" cxnId="{6D6908E1-C96B-4DB9-86FA-01713DF53164}">
      <dgm:prSet/>
      <dgm:spPr/>
      <dgm:t>
        <a:bodyPr/>
        <a:lstStyle/>
        <a:p>
          <a:endParaRPr lang="en-US"/>
        </a:p>
      </dgm:t>
    </dgm:pt>
    <dgm:pt modelId="{A1CBC95E-380D-4D97-86CB-780C14FB2B38}" type="sibTrans" cxnId="{6D6908E1-C96B-4DB9-86FA-01713DF53164}">
      <dgm:prSet/>
      <dgm:spPr/>
      <dgm:t>
        <a:bodyPr/>
        <a:lstStyle/>
        <a:p>
          <a:endParaRPr lang="en-US"/>
        </a:p>
      </dgm:t>
    </dgm:pt>
    <dgm:pt modelId="{10F9F462-4765-4CDE-8BAE-194B297617A2}">
      <dgm:prSet/>
      <dgm:spPr/>
      <dgm:t>
        <a:bodyPr/>
        <a:lstStyle/>
        <a:p>
          <a:r>
            <a:rPr lang="en-US"/>
            <a:t>How much does follower count change in short time frame?</a:t>
          </a:r>
        </a:p>
      </dgm:t>
    </dgm:pt>
    <dgm:pt modelId="{B6E5E079-DA95-4CF2-908E-69B629565BA6}" type="parTrans" cxnId="{ADCBF2D3-2E15-4210-B994-559F8E836E9D}">
      <dgm:prSet/>
      <dgm:spPr/>
      <dgm:t>
        <a:bodyPr/>
        <a:lstStyle/>
        <a:p>
          <a:endParaRPr lang="en-US"/>
        </a:p>
      </dgm:t>
    </dgm:pt>
    <dgm:pt modelId="{79726FD1-0B22-40FE-A8E2-41B0C0000C06}" type="sibTrans" cxnId="{ADCBF2D3-2E15-4210-B994-559F8E836E9D}">
      <dgm:prSet/>
      <dgm:spPr/>
      <dgm:t>
        <a:bodyPr/>
        <a:lstStyle/>
        <a:p>
          <a:endParaRPr lang="en-US"/>
        </a:p>
      </dgm:t>
    </dgm:pt>
    <dgm:pt modelId="{530C5EEB-2ED2-408A-95B4-0CACDD4310A2}">
      <dgm:prSet/>
      <dgm:spPr/>
      <dgm:t>
        <a:bodyPr/>
        <a:lstStyle/>
        <a:p>
          <a:r>
            <a:rPr lang="en-US" dirty="0"/>
            <a:t>How much does popularity change in short time frame?</a:t>
          </a:r>
        </a:p>
      </dgm:t>
    </dgm:pt>
    <dgm:pt modelId="{3914AD5B-C704-461E-920E-A41E9AF3EAE8}" type="parTrans" cxnId="{9AF9D213-1AA3-4E0D-A572-2CA3C6ED7C20}">
      <dgm:prSet/>
      <dgm:spPr/>
      <dgm:t>
        <a:bodyPr/>
        <a:lstStyle/>
        <a:p>
          <a:endParaRPr lang="en-US"/>
        </a:p>
      </dgm:t>
    </dgm:pt>
    <dgm:pt modelId="{E78E7FB9-1DC2-47C3-A4AC-E46F9CFAA44E}" type="sibTrans" cxnId="{9AF9D213-1AA3-4E0D-A572-2CA3C6ED7C20}">
      <dgm:prSet/>
      <dgm:spPr/>
      <dgm:t>
        <a:bodyPr/>
        <a:lstStyle/>
        <a:p>
          <a:endParaRPr lang="en-US"/>
        </a:p>
      </dgm:t>
    </dgm:pt>
    <dgm:pt modelId="{5AD4948C-EE03-4EDE-89F7-E641FC6290C8}" type="pres">
      <dgm:prSet presAssocID="{64B3730F-7B57-4C89-A29B-9B90E3E00E8F}" presName="root" presStyleCnt="0">
        <dgm:presLayoutVars>
          <dgm:dir/>
          <dgm:resizeHandles val="exact"/>
        </dgm:presLayoutVars>
      </dgm:prSet>
      <dgm:spPr/>
    </dgm:pt>
    <dgm:pt modelId="{4E600405-3D39-45F1-8544-12EEA23925B8}" type="pres">
      <dgm:prSet presAssocID="{8AD76C84-C134-467A-B3A1-2FF478EC2E0F}" presName="compNode" presStyleCnt="0"/>
      <dgm:spPr/>
    </dgm:pt>
    <dgm:pt modelId="{4C9B632A-2F83-499C-B3E8-CA67A1BEB18E}" type="pres">
      <dgm:prSet presAssocID="{8AD76C84-C134-467A-B3A1-2FF478EC2E0F}" presName="bgRect" presStyleLbl="bgShp" presStyleIdx="0" presStyleCnt="4"/>
      <dgm:spPr/>
    </dgm:pt>
    <dgm:pt modelId="{85666D97-C000-49B5-8503-BF3C010064D3}" type="pres">
      <dgm:prSet presAssocID="{8AD76C84-C134-467A-B3A1-2FF478EC2E0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D76A1BA2-714E-4A47-BD2B-F319AB204A41}" type="pres">
      <dgm:prSet presAssocID="{8AD76C84-C134-467A-B3A1-2FF478EC2E0F}" presName="spaceRect" presStyleCnt="0"/>
      <dgm:spPr/>
    </dgm:pt>
    <dgm:pt modelId="{E66E0809-545D-4004-B378-E93AD4E99F4F}" type="pres">
      <dgm:prSet presAssocID="{8AD76C84-C134-467A-B3A1-2FF478EC2E0F}" presName="parTx" presStyleLbl="revTx" presStyleIdx="0" presStyleCnt="4">
        <dgm:presLayoutVars>
          <dgm:chMax val="0"/>
          <dgm:chPref val="0"/>
        </dgm:presLayoutVars>
      </dgm:prSet>
      <dgm:spPr/>
    </dgm:pt>
    <dgm:pt modelId="{E8B5F53E-8F7A-408F-B439-91F08136FB50}" type="pres">
      <dgm:prSet presAssocID="{B25C17F3-3F17-4C00-8D8A-765E4EF9C47A}" presName="sibTrans" presStyleCnt="0"/>
      <dgm:spPr/>
    </dgm:pt>
    <dgm:pt modelId="{78A3E763-A494-4F4F-9835-69ADF1A845BD}" type="pres">
      <dgm:prSet presAssocID="{21ADEA29-E0BE-46D5-834F-6532F6D3B85A}" presName="compNode" presStyleCnt="0"/>
      <dgm:spPr/>
    </dgm:pt>
    <dgm:pt modelId="{17E5C2B0-1D77-4B15-8B9E-115940E89877}" type="pres">
      <dgm:prSet presAssocID="{21ADEA29-E0BE-46D5-834F-6532F6D3B85A}" presName="bgRect" presStyleLbl="bgShp" presStyleIdx="1" presStyleCnt="4"/>
      <dgm:spPr/>
    </dgm:pt>
    <dgm:pt modelId="{F24992EC-F31B-4545-AC6D-37545F622A65}" type="pres">
      <dgm:prSet presAssocID="{21ADEA29-E0BE-46D5-834F-6532F6D3B85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6430AACB-8FC1-439E-81FE-DBA9883E2CAC}" type="pres">
      <dgm:prSet presAssocID="{21ADEA29-E0BE-46D5-834F-6532F6D3B85A}" presName="spaceRect" presStyleCnt="0"/>
      <dgm:spPr/>
    </dgm:pt>
    <dgm:pt modelId="{C2DBC572-04B9-41E5-853A-639AC4B6ED08}" type="pres">
      <dgm:prSet presAssocID="{21ADEA29-E0BE-46D5-834F-6532F6D3B85A}" presName="parTx" presStyleLbl="revTx" presStyleIdx="1" presStyleCnt="4">
        <dgm:presLayoutVars>
          <dgm:chMax val="0"/>
          <dgm:chPref val="0"/>
        </dgm:presLayoutVars>
      </dgm:prSet>
      <dgm:spPr/>
    </dgm:pt>
    <dgm:pt modelId="{90823CC5-E397-4DEB-8DFA-94BF3FD0715A}" type="pres">
      <dgm:prSet presAssocID="{A1CBC95E-380D-4D97-86CB-780C14FB2B38}" presName="sibTrans" presStyleCnt="0"/>
      <dgm:spPr/>
    </dgm:pt>
    <dgm:pt modelId="{3C1B0BA1-92CA-4651-8FA9-20153540BA76}" type="pres">
      <dgm:prSet presAssocID="{10F9F462-4765-4CDE-8BAE-194B297617A2}" presName="compNode" presStyleCnt="0"/>
      <dgm:spPr/>
    </dgm:pt>
    <dgm:pt modelId="{D70BF308-B633-4861-8055-5E1030E1C895}" type="pres">
      <dgm:prSet presAssocID="{10F9F462-4765-4CDE-8BAE-194B297617A2}" presName="bgRect" presStyleLbl="bgShp" presStyleIdx="2" presStyleCnt="4"/>
      <dgm:spPr/>
    </dgm:pt>
    <dgm:pt modelId="{9200B800-02D9-4C1B-9EE4-F2502BDB70FD}" type="pres">
      <dgm:prSet presAssocID="{10F9F462-4765-4CDE-8BAE-194B297617A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E495C8A-4B40-4B9A-B988-27822D75C0D8}" type="pres">
      <dgm:prSet presAssocID="{10F9F462-4765-4CDE-8BAE-194B297617A2}" presName="spaceRect" presStyleCnt="0"/>
      <dgm:spPr/>
    </dgm:pt>
    <dgm:pt modelId="{99650468-935D-4500-A90C-9B52D4CF768D}" type="pres">
      <dgm:prSet presAssocID="{10F9F462-4765-4CDE-8BAE-194B297617A2}" presName="parTx" presStyleLbl="revTx" presStyleIdx="2" presStyleCnt="4">
        <dgm:presLayoutVars>
          <dgm:chMax val="0"/>
          <dgm:chPref val="0"/>
        </dgm:presLayoutVars>
      </dgm:prSet>
      <dgm:spPr/>
    </dgm:pt>
    <dgm:pt modelId="{55B82C40-5829-4127-A90F-3491423B6217}" type="pres">
      <dgm:prSet presAssocID="{79726FD1-0B22-40FE-A8E2-41B0C0000C06}" presName="sibTrans" presStyleCnt="0"/>
      <dgm:spPr/>
    </dgm:pt>
    <dgm:pt modelId="{D8056A82-6059-4060-AFD4-0D716EA8C9E9}" type="pres">
      <dgm:prSet presAssocID="{530C5EEB-2ED2-408A-95B4-0CACDD4310A2}" presName="compNode" presStyleCnt="0"/>
      <dgm:spPr/>
    </dgm:pt>
    <dgm:pt modelId="{D971A12F-0242-4CE8-AF95-948E336E5AAC}" type="pres">
      <dgm:prSet presAssocID="{530C5EEB-2ED2-408A-95B4-0CACDD4310A2}" presName="bgRect" presStyleLbl="bgShp" presStyleIdx="3" presStyleCnt="4"/>
      <dgm:spPr/>
    </dgm:pt>
    <dgm:pt modelId="{557C8BDB-FDD1-4F77-8AA6-E3921C786D35}" type="pres">
      <dgm:prSet presAssocID="{530C5EEB-2ED2-408A-95B4-0CACDD4310A2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D5F8012-EDD4-40C8-8E63-25B9EEC67C49}" type="pres">
      <dgm:prSet presAssocID="{530C5EEB-2ED2-408A-95B4-0CACDD4310A2}" presName="spaceRect" presStyleCnt="0"/>
      <dgm:spPr/>
    </dgm:pt>
    <dgm:pt modelId="{7FAAB05E-4F08-4425-AEE2-2C6F55B16061}" type="pres">
      <dgm:prSet presAssocID="{530C5EEB-2ED2-408A-95B4-0CACDD4310A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1569E09-6C15-41A5-8F2D-CDC8F23C2556}" srcId="{64B3730F-7B57-4C89-A29B-9B90E3E00E8F}" destId="{8AD76C84-C134-467A-B3A1-2FF478EC2E0F}" srcOrd="0" destOrd="0" parTransId="{ED70EAE7-F8A1-42C4-AA1C-2CE463FE282E}" sibTransId="{B25C17F3-3F17-4C00-8D8A-765E4EF9C47A}"/>
    <dgm:cxn modelId="{9AF9D213-1AA3-4E0D-A572-2CA3C6ED7C20}" srcId="{64B3730F-7B57-4C89-A29B-9B90E3E00E8F}" destId="{530C5EEB-2ED2-408A-95B4-0CACDD4310A2}" srcOrd="3" destOrd="0" parTransId="{3914AD5B-C704-461E-920E-A41E9AF3EAE8}" sibTransId="{E78E7FB9-1DC2-47C3-A4AC-E46F9CFAA44E}"/>
    <dgm:cxn modelId="{642E5C25-2DE2-4DFA-82F3-FF6E6F47B8A7}" type="presOf" srcId="{530C5EEB-2ED2-408A-95B4-0CACDD4310A2}" destId="{7FAAB05E-4F08-4425-AEE2-2C6F55B16061}" srcOrd="0" destOrd="0" presId="urn:microsoft.com/office/officeart/2018/2/layout/IconVerticalSolidList"/>
    <dgm:cxn modelId="{4996C342-805A-45A8-9324-0907C6D2EF26}" type="presOf" srcId="{8AD76C84-C134-467A-B3A1-2FF478EC2E0F}" destId="{E66E0809-545D-4004-B378-E93AD4E99F4F}" srcOrd="0" destOrd="0" presId="urn:microsoft.com/office/officeart/2018/2/layout/IconVerticalSolidList"/>
    <dgm:cxn modelId="{D694AE84-7E1C-4972-AFDC-5BA98653327B}" type="presOf" srcId="{64B3730F-7B57-4C89-A29B-9B90E3E00E8F}" destId="{5AD4948C-EE03-4EDE-89F7-E641FC6290C8}" srcOrd="0" destOrd="0" presId="urn:microsoft.com/office/officeart/2018/2/layout/IconVerticalSolidList"/>
    <dgm:cxn modelId="{07119D8D-7724-4511-9420-9A1FB59B638B}" type="presOf" srcId="{21ADEA29-E0BE-46D5-834F-6532F6D3B85A}" destId="{C2DBC572-04B9-41E5-853A-639AC4B6ED08}" srcOrd="0" destOrd="0" presId="urn:microsoft.com/office/officeart/2018/2/layout/IconVerticalSolidList"/>
    <dgm:cxn modelId="{481731CB-190F-470A-B15A-37E919044554}" type="presOf" srcId="{10F9F462-4765-4CDE-8BAE-194B297617A2}" destId="{99650468-935D-4500-A90C-9B52D4CF768D}" srcOrd="0" destOrd="0" presId="urn:microsoft.com/office/officeart/2018/2/layout/IconVerticalSolidList"/>
    <dgm:cxn modelId="{ADCBF2D3-2E15-4210-B994-559F8E836E9D}" srcId="{64B3730F-7B57-4C89-A29B-9B90E3E00E8F}" destId="{10F9F462-4765-4CDE-8BAE-194B297617A2}" srcOrd="2" destOrd="0" parTransId="{B6E5E079-DA95-4CF2-908E-69B629565BA6}" sibTransId="{79726FD1-0B22-40FE-A8E2-41B0C0000C06}"/>
    <dgm:cxn modelId="{6D6908E1-C96B-4DB9-86FA-01713DF53164}" srcId="{64B3730F-7B57-4C89-A29B-9B90E3E00E8F}" destId="{21ADEA29-E0BE-46D5-834F-6532F6D3B85A}" srcOrd="1" destOrd="0" parTransId="{A14DFE51-4F83-4183-AFA7-0429E03FE6BC}" sibTransId="{A1CBC95E-380D-4D97-86CB-780C14FB2B38}"/>
    <dgm:cxn modelId="{01DA9056-D3AB-4D60-A760-0DF342FED853}" type="presParOf" srcId="{5AD4948C-EE03-4EDE-89F7-E641FC6290C8}" destId="{4E600405-3D39-45F1-8544-12EEA23925B8}" srcOrd="0" destOrd="0" presId="urn:microsoft.com/office/officeart/2018/2/layout/IconVerticalSolidList"/>
    <dgm:cxn modelId="{012896EB-3769-4BF6-8067-A213204078C6}" type="presParOf" srcId="{4E600405-3D39-45F1-8544-12EEA23925B8}" destId="{4C9B632A-2F83-499C-B3E8-CA67A1BEB18E}" srcOrd="0" destOrd="0" presId="urn:microsoft.com/office/officeart/2018/2/layout/IconVerticalSolidList"/>
    <dgm:cxn modelId="{5E5A007E-F143-44AF-AF65-7D6758992E64}" type="presParOf" srcId="{4E600405-3D39-45F1-8544-12EEA23925B8}" destId="{85666D97-C000-49B5-8503-BF3C010064D3}" srcOrd="1" destOrd="0" presId="urn:microsoft.com/office/officeart/2018/2/layout/IconVerticalSolidList"/>
    <dgm:cxn modelId="{8B410582-8ADF-4ED4-91F6-888F1BA097B0}" type="presParOf" srcId="{4E600405-3D39-45F1-8544-12EEA23925B8}" destId="{D76A1BA2-714E-4A47-BD2B-F319AB204A41}" srcOrd="2" destOrd="0" presId="urn:microsoft.com/office/officeart/2018/2/layout/IconVerticalSolidList"/>
    <dgm:cxn modelId="{3D1E087C-BF8E-4736-8C28-DE98B073D509}" type="presParOf" srcId="{4E600405-3D39-45F1-8544-12EEA23925B8}" destId="{E66E0809-545D-4004-B378-E93AD4E99F4F}" srcOrd="3" destOrd="0" presId="urn:microsoft.com/office/officeart/2018/2/layout/IconVerticalSolidList"/>
    <dgm:cxn modelId="{862C27B8-292E-4B00-A7BF-EA1DE40B14EE}" type="presParOf" srcId="{5AD4948C-EE03-4EDE-89F7-E641FC6290C8}" destId="{E8B5F53E-8F7A-408F-B439-91F08136FB50}" srcOrd="1" destOrd="0" presId="urn:microsoft.com/office/officeart/2018/2/layout/IconVerticalSolidList"/>
    <dgm:cxn modelId="{211F6991-8C10-4A99-A98C-E8094198AA4A}" type="presParOf" srcId="{5AD4948C-EE03-4EDE-89F7-E641FC6290C8}" destId="{78A3E763-A494-4F4F-9835-69ADF1A845BD}" srcOrd="2" destOrd="0" presId="urn:microsoft.com/office/officeart/2018/2/layout/IconVerticalSolidList"/>
    <dgm:cxn modelId="{F64DA618-FEF0-473F-BDE7-5F92EEB7F383}" type="presParOf" srcId="{78A3E763-A494-4F4F-9835-69ADF1A845BD}" destId="{17E5C2B0-1D77-4B15-8B9E-115940E89877}" srcOrd="0" destOrd="0" presId="urn:microsoft.com/office/officeart/2018/2/layout/IconVerticalSolidList"/>
    <dgm:cxn modelId="{A3FD9465-7AA1-43C5-89BA-72B5D5B825DA}" type="presParOf" srcId="{78A3E763-A494-4F4F-9835-69ADF1A845BD}" destId="{F24992EC-F31B-4545-AC6D-37545F622A65}" srcOrd="1" destOrd="0" presId="urn:microsoft.com/office/officeart/2018/2/layout/IconVerticalSolidList"/>
    <dgm:cxn modelId="{53F3AE95-FFDA-4F3E-8FCB-C02924710639}" type="presParOf" srcId="{78A3E763-A494-4F4F-9835-69ADF1A845BD}" destId="{6430AACB-8FC1-439E-81FE-DBA9883E2CAC}" srcOrd="2" destOrd="0" presId="urn:microsoft.com/office/officeart/2018/2/layout/IconVerticalSolidList"/>
    <dgm:cxn modelId="{D7F265E9-8C95-439C-B95C-13CB585B4D77}" type="presParOf" srcId="{78A3E763-A494-4F4F-9835-69ADF1A845BD}" destId="{C2DBC572-04B9-41E5-853A-639AC4B6ED08}" srcOrd="3" destOrd="0" presId="urn:microsoft.com/office/officeart/2018/2/layout/IconVerticalSolidList"/>
    <dgm:cxn modelId="{BC40AC57-2695-4692-A998-B73906C382E3}" type="presParOf" srcId="{5AD4948C-EE03-4EDE-89F7-E641FC6290C8}" destId="{90823CC5-E397-4DEB-8DFA-94BF3FD0715A}" srcOrd="3" destOrd="0" presId="urn:microsoft.com/office/officeart/2018/2/layout/IconVerticalSolidList"/>
    <dgm:cxn modelId="{2955AB05-A138-43FA-A581-C2D7DDC77D08}" type="presParOf" srcId="{5AD4948C-EE03-4EDE-89F7-E641FC6290C8}" destId="{3C1B0BA1-92CA-4651-8FA9-20153540BA76}" srcOrd="4" destOrd="0" presId="urn:microsoft.com/office/officeart/2018/2/layout/IconVerticalSolidList"/>
    <dgm:cxn modelId="{2F9CDACB-38EA-4D08-B98F-8DAD9B1C7F79}" type="presParOf" srcId="{3C1B0BA1-92CA-4651-8FA9-20153540BA76}" destId="{D70BF308-B633-4861-8055-5E1030E1C895}" srcOrd="0" destOrd="0" presId="urn:microsoft.com/office/officeart/2018/2/layout/IconVerticalSolidList"/>
    <dgm:cxn modelId="{38B08748-FE05-400B-9677-7B796663A1E8}" type="presParOf" srcId="{3C1B0BA1-92CA-4651-8FA9-20153540BA76}" destId="{9200B800-02D9-4C1B-9EE4-F2502BDB70FD}" srcOrd="1" destOrd="0" presId="urn:microsoft.com/office/officeart/2018/2/layout/IconVerticalSolidList"/>
    <dgm:cxn modelId="{7E6C72B5-2023-4B7E-9563-0FB9334012C3}" type="presParOf" srcId="{3C1B0BA1-92CA-4651-8FA9-20153540BA76}" destId="{AE495C8A-4B40-4B9A-B988-27822D75C0D8}" srcOrd="2" destOrd="0" presId="urn:microsoft.com/office/officeart/2018/2/layout/IconVerticalSolidList"/>
    <dgm:cxn modelId="{7A8C310F-8465-4C24-B271-D7D331CB4F50}" type="presParOf" srcId="{3C1B0BA1-92CA-4651-8FA9-20153540BA76}" destId="{99650468-935D-4500-A90C-9B52D4CF768D}" srcOrd="3" destOrd="0" presId="urn:microsoft.com/office/officeart/2018/2/layout/IconVerticalSolidList"/>
    <dgm:cxn modelId="{A3390C23-9613-47F4-90BC-3FEDF254E6C8}" type="presParOf" srcId="{5AD4948C-EE03-4EDE-89F7-E641FC6290C8}" destId="{55B82C40-5829-4127-A90F-3491423B6217}" srcOrd="5" destOrd="0" presId="urn:microsoft.com/office/officeart/2018/2/layout/IconVerticalSolidList"/>
    <dgm:cxn modelId="{0FA14940-575C-49EE-B035-87ABCE8F465A}" type="presParOf" srcId="{5AD4948C-EE03-4EDE-89F7-E641FC6290C8}" destId="{D8056A82-6059-4060-AFD4-0D716EA8C9E9}" srcOrd="6" destOrd="0" presId="urn:microsoft.com/office/officeart/2018/2/layout/IconVerticalSolidList"/>
    <dgm:cxn modelId="{F2343324-E0B0-4FD0-ADF4-DA9C626FC7C7}" type="presParOf" srcId="{D8056A82-6059-4060-AFD4-0D716EA8C9E9}" destId="{D971A12F-0242-4CE8-AF95-948E336E5AAC}" srcOrd="0" destOrd="0" presId="urn:microsoft.com/office/officeart/2018/2/layout/IconVerticalSolidList"/>
    <dgm:cxn modelId="{4CBF4E54-4672-4819-A821-6AD439606450}" type="presParOf" srcId="{D8056A82-6059-4060-AFD4-0D716EA8C9E9}" destId="{557C8BDB-FDD1-4F77-8AA6-E3921C786D35}" srcOrd="1" destOrd="0" presId="urn:microsoft.com/office/officeart/2018/2/layout/IconVerticalSolidList"/>
    <dgm:cxn modelId="{E69ED811-442B-4BBB-BA56-48B8422D1C72}" type="presParOf" srcId="{D8056A82-6059-4060-AFD4-0D716EA8C9E9}" destId="{7D5F8012-EDD4-40C8-8E63-25B9EEC67C49}" srcOrd="2" destOrd="0" presId="urn:microsoft.com/office/officeart/2018/2/layout/IconVerticalSolidList"/>
    <dgm:cxn modelId="{CA55D704-48C8-4567-8C94-EF7C0002A863}" type="presParOf" srcId="{D8056A82-6059-4060-AFD4-0D716EA8C9E9}" destId="{7FAAB05E-4F08-4425-AEE2-2C6F55B1606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B3730F-7B57-4C89-A29B-9B90E3E00E8F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AD76C84-C134-467A-B3A1-2FF478EC2E0F}">
      <dgm:prSet/>
      <dgm:spPr/>
      <dgm:t>
        <a:bodyPr/>
        <a:lstStyle/>
        <a:p>
          <a:r>
            <a:rPr lang="en-US" dirty="0"/>
            <a:t>What was behind the Spotify API?</a:t>
          </a:r>
        </a:p>
      </dgm:t>
    </dgm:pt>
    <dgm:pt modelId="{ED70EAE7-F8A1-42C4-AA1C-2CE463FE282E}" type="parTrans" cxnId="{61569E09-6C15-41A5-8F2D-CDC8F23C2556}">
      <dgm:prSet/>
      <dgm:spPr/>
      <dgm:t>
        <a:bodyPr/>
        <a:lstStyle/>
        <a:p>
          <a:endParaRPr lang="en-US"/>
        </a:p>
      </dgm:t>
    </dgm:pt>
    <dgm:pt modelId="{B25C17F3-3F17-4C00-8D8A-765E4EF9C47A}" type="sibTrans" cxnId="{61569E09-6C15-41A5-8F2D-CDC8F23C2556}">
      <dgm:prSet/>
      <dgm:spPr/>
      <dgm:t>
        <a:bodyPr/>
        <a:lstStyle/>
        <a:p>
          <a:endParaRPr lang="en-US"/>
        </a:p>
      </dgm:t>
    </dgm:pt>
    <dgm:pt modelId="{21ADEA29-E0BE-46D5-834F-6532F6D3B85A}">
      <dgm:prSet/>
      <dgm:spPr/>
      <dgm:t>
        <a:bodyPr/>
        <a:lstStyle/>
        <a:p>
          <a:r>
            <a:rPr lang="en-US" dirty="0"/>
            <a:t>Does popularity influence followers or does followers influence popularity?</a:t>
          </a:r>
        </a:p>
      </dgm:t>
    </dgm:pt>
    <dgm:pt modelId="{A14DFE51-4F83-4183-AFA7-0429E03FE6BC}" type="parTrans" cxnId="{6D6908E1-C96B-4DB9-86FA-01713DF53164}">
      <dgm:prSet/>
      <dgm:spPr/>
      <dgm:t>
        <a:bodyPr/>
        <a:lstStyle/>
        <a:p>
          <a:endParaRPr lang="en-US"/>
        </a:p>
      </dgm:t>
    </dgm:pt>
    <dgm:pt modelId="{A1CBC95E-380D-4D97-86CB-780C14FB2B38}" type="sibTrans" cxnId="{6D6908E1-C96B-4DB9-86FA-01713DF53164}">
      <dgm:prSet/>
      <dgm:spPr/>
      <dgm:t>
        <a:bodyPr/>
        <a:lstStyle/>
        <a:p>
          <a:endParaRPr lang="en-US"/>
        </a:p>
      </dgm:t>
    </dgm:pt>
    <dgm:pt modelId="{10F9F462-4765-4CDE-8BAE-194B297617A2}">
      <dgm:prSet/>
      <dgm:spPr/>
      <dgm:t>
        <a:bodyPr/>
        <a:lstStyle/>
        <a:p>
          <a:r>
            <a:rPr lang="en-US"/>
            <a:t>How much does follower count change in short time frame?</a:t>
          </a:r>
        </a:p>
      </dgm:t>
    </dgm:pt>
    <dgm:pt modelId="{B6E5E079-DA95-4CF2-908E-69B629565BA6}" type="parTrans" cxnId="{ADCBF2D3-2E15-4210-B994-559F8E836E9D}">
      <dgm:prSet/>
      <dgm:spPr/>
      <dgm:t>
        <a:bodyPr/>
        <a:lstStyle/>
        <a:p>
          <a:endParaRPr lang="en-US"/>
        </a:p>
      </dgm:t>
    </dgm:pt>
    <dgm:pt modelId="{79726FD1-0B22-40FE-A8E2-41B0C0000C06}" type="sibTrans" cxnId="{ADCBF2D3-2E15-4210-B994-559F8E836E9D}">
      <dgm:prSet/>
      <dgm:spPr/>
      <dgm:t>
        <a:bodyPr/>
        <a:lstStyle/>
        <a:p>
          <a:endParaRPr lang="en-US"/>
        </a:p>
      </dgm:t>
    </dgm:pt>
    <dgm:pt modelId="{530C5EEB-2ED2-408A-95B4-0CACDD4310A2}">
      <dgm:prSet/>
      <dgm:spPr/>
      <dgm:t>
        <a:bodyPr/>
        <a:lstStyle/>
        <a:p>
          <a:r>
            <a:rPr lang="en-US" dirty="0"/>
            <a:t>How much does popularity change in short time frame?</a:t>
          </a:r>
        </a:p>
      </dgm:t>
    </dgm:pt>
    <dgm:pt modelId="{3914AD5B-C704-461E-920E-A41E9AF3EAE8}" type="parTrans" cxnId="{9AF9D213-1AA3-4E0D-A572-2CA3C6ED7C20}">
      <dgm:prSet/>
      <dgm:spPr/>
      <dgm:t>
        <a:bodyPr/>
        <a:lstStyle/>
        <a:p>
          <a:endParaRPr lang="en-US"/>
        </a:p>
      </dgm:t>
    </dgm:pt>
    <dgm:pt modelId="{E78E7FB9-1DC2-47C3-A4AC-E46F9CFAA44E}" type="sibTrans" cxnId="{9AF9D213-1AA3-4E0D-A572-2CA3C6ED7C20}">
      <dgm:prSet/>
      <dgm:spPr/>
      <dgm:t>
        <a:bodyPr/>
        <a:lstStyle/>
        <a:p>
          <a:endParaRPr lang="en-US"/>
        </a:p>
      </dgm:t>
    </dgm:pt>
    <dgm:pt modelId="{5AD4948C-EE03-4EDE-89F7-E641FC6290C8}" type="pres">
      <dgm:prSet presAssocID="{64B3730F-7B57-4C89-A29B-9B90E3E00E8F}" presName="root" presStyleCnt="0">
        <dgm:presLayoutVars>
          <dgm:dir/>
          <dgm:resizeHandles val="exact"/>
        </dgm:presLayoutVars>
      </dgm:prSet>
      <dgm:spPr/>
    </dgm:pt>
    <dgm:pt modelId="{4E600405-3D39-45F1-8544-12EEA23925B8}" type="pres">
      <dgm:prSet presAssocID="{8AD76C84-C134-467A-B3A1-2FF478EC2E0F}" presName="compNode" presStyleCnt="0"/>
      <dgm:spPr/>
    </dgm:pt>
    <dgm:pt modelId="{4C9B632A-2F83-499C-B3E8-CA67A1BEB18E}" type="pres">
      <dgm:prSet presAssocID="{8AD76C84-C134-467A-B3A1-2FF478EC2E0F}" presName="bgRect" presStyleLbl="bgShp" presStyleIdx="0" presStyleCnt="4"/>
      <dgm:spPr/>
    </dgm:pt>
    <dgm:pt modelId="{85666D97-C000-49B5-8503-BF3C010064D3}" type="pres">
      <dgm:prSet presAssocID="{8AD76C84-C134-467A-B3A1-2FF478EC2E0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D76A1BA2-714E-4A47-BD2B-F319AB204A41}" type="pres">
      <dgm:prSet presAssocID="{8AD76C84-C134-467A-B3A1-2FF478EC2E0F}" presName="spaceRect" presStyleCnt="0"/>
      <dgm:spPr/>
    </dgm:pt>
    <dgm:pt modelId="{E66E0809-545D-4004-B378-E93AD4E99F4F}" type="pres">
      <dgm:prSet presAssocID="{8AD76C84-C134-467A-B3A1-2FF478EC2E0F}" presName="parTx" presStyleLbl="revTx" presStyleIdx="0" presStyleCnt="4">
        <dgm:presLayoutVars>
          <dgm:chMax val="0"/>
          <dgm:chPref val="0"/>
        </dgm:presLayoutVars>
      </dgm:prSet>
      <dgm:spPr/>
    </dgm:pt>
    <dgm:pt modelId="{E8B5F53E-8F7A-408F-B439-91F08136FB50}" type="pres">
      <dgm:prSet presAssocID="{B25C17F3-3F17-4C00-8D8A-765E4EF9C47A}" presName="sibTrans" presStyleCnt="0"/>
      <dgm:spPr/>
    </dgm:pt>
    <dgm:pt modelId="{78A3E763-A494-4F4F-9835-69ADF1A845BD}" type="pres">
      <dgm:prSet presAssocID="{21ADEA29-E0BE-46D5-834F-6532F6D3B85A}" presName="compNode" presStyleCnt="0"/>
      <dgm:spPr/>
    </dgm:pt>
    <dgm:pt modelId="{17E5C2B0-1D77-4B15-8B9E-115940E89877}" type="pres">
      <dgm:prSet presAssocID="{21ADEA29-E0BE-46D5-834F-6532F6D3B85A}" presName="bgRect" presStyleLbl="bgShp" presStyleIdx="1" presStyleCnt="4"/>
      <dgm:spPr/>
    </dgm:pt>
    <dgm:pt modelId="{F24992EC-F31B-4545-AC6D-37545F622A65}" type="pres">
      <dgm:prSet presAssocID="{21ADEA29-E0BE-46D5-834F-6532F6D3B85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6430AACB-8FC1-439E-81FE-DBA9883E2CAC}" type="pres">
      <dgm:prSet presAssocID="{21ADEA29-E0BE-46D5-834F-6532F6D3B85A}" presName="spaceRect" presStyleCnt="0"/>
      <dgm:spPr/>
    </dgm:pt>
    <dgm:pt modelId="{C2DBC572-04B9-41E5-853A-639AC4B6ED08}" type="pres">
      <dgm:prSet presAssocID="{21ADEA29-E0BE-46D5-834F-6532F6D3B85A}" presName="parTx" presStyleLbl="revTx" presStyleIdx="1" presStyleCnt="4">
        <dgm:presLayoutVars>
          <dgm:chMax val="0"/>
          <dgm:chPref val="0"/>
        </dgm:presLayoutVars>
      </dgm:prSet>
      <dgm:spPr/>
    </dgm:pt>
    <dgm:pt modelId="{90823CC5-E397-4DEB-8DFA-94BF3FD0715A}" type="pres">
      <dgm:prSet presAssocID="{A1CBC95E-380D-4D97-86CB-780C14FB2B38}" presName="sibTrans" presStyleCnt="0"/>
      <dgm:spPr/>
    </dgm:pt>
    <dgm:pt modelId="{3C1B0BA1-92CA-4651-8FA9-20153540BA76}" type="pres">
      <dgm:prSet presAssocID="{10F9F462-4765-4CDE-8BAE-194B297617A2}" presName="compNode" presStyleCnt="0"/>
      <dgm:spPr/>
    </dgm:pt>
    <dgm:pt modelId="{D70BF308-B633-4861-8055-5E1030E1C895}" type="pres">
      <dgm:prSet presAssocID="{10F9F462-4765-4CDE-8BAE-194B297617A2}" presName="bgRect" presStyleLbl="bgShp" presStyleIdx="2" presStyleCnt="4" custLinFactNeighborY="5786"/>
      <dgm:spPr/>
    </dgm:pt>
    <dgm:pt modelId="{9200B800-02D9-4C1B-9EE4-F2502BDB70FD}" type="pres">
      <dgm:prSet presAssocID="{10F9F462-4765-4CDE-8BAE-194B297617A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E495C8A-4B40-4B9A-B988-27822D75C0D8}" type="pres">
      <dgm:prSet presAssocID="{10F9F462-4765-4CDE-8BAE-194B297617A2}" presName="spaceRect" presStyleCnt="0"/>
      <dgm:spPr/>
    </dgm:pt>
    <dgm:pt modelId="{99650468-935D-4500-A90C-9B52D4CF768D}" type="pres">
      <dgm:prSet presAssocID="{10F9F462-4765-4CDE-8BAE-194B297617A2}" presName="parTx" presStyleLbl="revTx" presStyleIdx="2" presStyleCnt="4">
        <dgm:presLayoutVars>
          <dgm:chMax val="0"/>
          <dgm:chPref val="0"/>
        </dgm:presLayoutVars>
      </dgm:prSet>
      <dgm:spPr/>
    </dgm:pt>
    <dgm:pt modelId="{55B82C40-5829-4127-A90F-3491423B6217}" type="pres">
      <dgm:prSet presAssocID="{79726FD1-0B22-40FE-A8E2-41B0C0000C06}" presName="sibTrans" presStyleCnt="0"/>
      <dgm:spPr/>
    </dgm:pt>
    <dgm:pt modelId="{D8056A82-6059-4060-AFD4-0D716EA8C9E9}" type="pres">
      <dgm:prSet presAssocID="{530C5EEB-2ED2-408A-95B4-0CACDD4310A2}" presName="compNode" presStyleCnt="0"/>
      <dgm:spPr/>
    </dgm:pt>
    <dgm:pt modelId="{D971A12F-0242-4CE8-AF95-948E336E5AAC}" type="pres">
      <dgm:prSet presAssocID="{530C5EEB-2ED2-408A-95B4-0CACDD4310A2}" presName="bgRect" presStyleLbl="bgShp" presStyleIdx="3" presStyleCnt="4"/>
      <dgm:spPr/>
    </dgm:pt>
    <dgm:pt modelId="{557C8BDB-FDD1-4F77-8AA6-E3921C786D35}" type="pres">
      <dgm:prSet presAssocID="{530C5EEB-2ED2-408A-95B4-0CACDD4310A2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D5F8012-EDD4-40C8-8E63-25B9EEC67C49}" type="pres">
      <dgm:prSet presAssocID="{530C5EEB-2ED2-408A-95B4-0CACDD4310A2}" presName="spaceRect" presStyleCnt="0"/>
      <dgm:spPr/>
    </dgm:pt>
    <dgm:pt modelId="{7FAAB05E-4F08-4425-AEE2-2C6F55B16061}" type="pres">
      <dgm:prSet presAssocID="{530C5EEB-2ED2-408A-95B4-0CACDD4310A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1569E09-6C15-41A5-8F2D-CDC8F23C2556}" srcId="{64B3730F-7B57-4C89-A29B-9B90E3E00E8F}" destId="{8AD76C84-C134-467A-B3A1-2FF478EC2E0F}" srcOrd="0" destOrd="0" parTransId="{ED70EAE7-F8A1-42C4-AA1C-2CE463FE282E}" sibTransId="{B25C17F3-3F17-4C00-8D8A-765E4EF9C47A}"/>
    <dgm:cxn modelId="{9AF9D213-1AA3-4E0D-A572-2CA3C6ED7C20}" srcId="{64B3730F-7B57-4C89-A29B-9B90E3E00E8F}" destId="{530C5EEB-2ED2-408A-95B4-0CACDD4310A2}" srcOrd="3" destOrd="0" parTransId="{3914AD5B-C704-461E-920E-A41E9AF3EAE8}" sibTransId="{E78E7FB9-1DC2-47C3-A4AC-E46F9CFAA44E}"/>
    <dgm:cxn modelId="{642E5C25-2DE2-4DFA-82F3-FF6E6F47B8A7}" type="presOf" srcId="{530C5EEB-2ED2-408A-95B4-0CACDD4310A2}" destId="{7FAAB05E-4F08-4425-AEE2-2C6F55B16061}" srcOrd="0" destOrd="0" presId="urn:microsoft.com/office/officeart/2018/2/layout/IconVerticalSolidList"/>
    <dgm:cxn modelId="{4996C342-805A-45A8-9324-0907C6D2EF26}" type="presOf" srcId="{8AD76C84-C134-467A-B3A1-2FF478EC2E0F}" destId="{E66E0809-545D-4004-B378-E93AD4E99F4F}" srcOrd="0" destOrd="0" presId="urn:microsoft.com/office/officeart/2018/2/layout/IconVerticalSolidList"/>
    <dgm:cxn modelId="{D694AE84-7E1C-4972-AFDC-5BA98653327B}" type="presOf" srcId="{64B3730F-7B57-4C89-A29B-9B90E3E00E8F}" destId="{5AD4948C-EE03-4EDE-89F7-E641FC6290C8}" srcOrd="0" destOrd="0" presId="urn:microsoft.com/office/officeart/2018/2/layout/IconVerticalSolidList"/>
    <dgm:cxn modelId="{07119D8D-7724-4511-9420-9A1FB59B638B}" type="presOf" srcId="{21ADEA29-E0BE-46D5-834F-6532F6D3B85A}" destId="{C2DBC572-04B9-41E5-853A-639AC4B6ED08}" srcOrd="0" destOrd="0" presId="urn:microsoft.com/office/officeart/2018/2/layout/IconVerticalSolidList"/>
    <dgm:cxn modelId="{481731CB-190F-470A-B15A-37E919044554}" type="presOf" srcId="{10F9F462-4765-4CDE-8BAE-194B297617A2}" destId="{99650468-935D-4500-A90C-9B52D4CF768D}" srcOrd="0" destOrd="0" presId="urn:microsoft.com/office/officeart/2018/2/layout/IconVerticalSolidList"/>
    <dgm:cxn modelId="{ADCBF2D3-2E15-4210-B994-559F8E836E9D}" srcId="{64B3730F-7B57-4C89-A29B-9B90E3E00E8F}" destId="{10F9F462-4765-4CDE-8BAE-194B297617A2}" srcOrd="2" destOrd="0" parTransId="{B6E5E079-DA95-4CF2-908E-69B629565BA6}" sibTransId="{79726FD1-0B22-40FE-A8E2-41B0C0000C06}"/>
    <dgm:cxn modelId="{6D6908E1-C96B-4DB9-86FA-01713DF53164}" srcId="{64B3730F-7B57-4C89-A29B-9B90E3E00E8F}" destId="{21ADEA29-E0BE-46D5-834F-6532F6D3B85A}" srcOrd="1" destOrd="0" parTransId="{A14DFE51-4F83-4183-AFA7-0429E03FE6BC}" sibTransId="{A1CBC95E-380D-4D97-86CB-780C14FB2B38}"/>
    <dgm:cxn modelId="{01DA9056-D3AB-4D60-A760-0DF342FED853}" type="presParOf" srcId="{5AD4948C-EE03-4EDE-89F7-E641FC6290C8}" destId="{4E600405-3D39-45F1-8544-12EEA23925B8}" srcOrd="0" destOrd="0" presId="urn:microsoft.com/office/officeart/2018/2/layout/IconVerticalSolidList"/>
    <dgm:cxn modelId="{012896EB-3769-4BF6-8067-A213204078C6}" type="presParOf" srcId="{4E600405-3D39-45F1-8544-12EEA23925B8}" destId="{4C9B632A-2F83-499C-B3E8-CA67A1BEB18E}" srcOrd="0" destOrd="0" presId="urn:microsoft.com/office/officeart/2018/2/layout/IconVerticalSolidList"/>
    <dgm:cxn modelId="{5E5A007E-F143-44AF-AF65-7D6758992E64}" type="presParOf" srcId="{4E600405-3D39-45F1-8544-12EEA23925B8}" destId="{85666D97-C000-49B5-8503-BF3C010064D3}" srcOrd="1" destOrd="0" presId="urn:microsoft.com/office/officeart/2018/2/layout/IconVerticalSolidList"/>
    <dgm:cxn modelId="{8B410582-8ADF-4ED4-91F6-888F1BA097B0}" type="presParOf" srcId="{4E600405-3D39-45F1-8544-12EEA23925B8}" destId="{D76A1BA2-714E-4A47-BD2B-F319AB204A41}" srcOrd="2" destOrd="0" presId="urn:microsoft.com/office/officeart/2018/2/layout/IconVerticalSolidList"/>
    <dgm:cxn modelId="{3D1E087C-BF8E-4736-8C28-DE98B073D509}" type="presParOf" srcId="{4E600405-3D39-45F1-8544-12EEA23925B8}" destId="{E66E0809-545D-4004-B378-E93AD4E99F4F}" srcOrd="3" destOrd="0" presId="urn:microsoft.com/office/officeart/2018/2/layout/IconVerticalSolidList"/>
    <dgm:cxn modelId="{862C27B8-292E-4B00-A7BF-EA1DE40B14EE}" type="presParOf" srcId="{5AD4948C-EE03-4EDE-89F7-E641FC6290C8}" destId="{E8B5F53E-8F7A-408F-B439-91F08136FB50}" srcOrd="1" destOrd="0" presId="urn:microsoft.com/office/officeart/2018/2/layout/IconVerticalSolidList"/>
    <dgm:cxn modelId="{211F6991-8C10-4A99-A98C-E8094198AA4A}" type="presParOf" srcId="{5AD4948C-EE03-4EDE-89F7-E641FC6290C8}" destId="{78A3E763-A494-4F4F-9835-69ADF1A845BD}" srcOrd="2" destOrd="0" presId="urn:microsoft.com/office/officeart/2018/2/layout/IconVerticalSolidList"/>
    <dgm:cxn modelId="{F64DA618-FEF0-473F-BDE7-5F92EEB7F383}" type="presParOf" srcId="{78A3E763-A494-4F4F-9835-69ADF1A845BD}" destId="{17E5C2B0-1D77-4B15-8B9E-115940E89877}" srcOrd="0" destOrd="0" presId="urn:microsoft.com/office/officeart/2018/2/layout/IconVerticalSolidList"/>
    <dgm:cxn modelId="{A3FD9465-7AA1-43C5-89BA-72B5D5B825DA}" type="presParOf" srcId="{78A3E763-A494-4F4F-9835-69ADF1A845BD}" destId="{F24992EC-F31B-4545-AC6D-37545F622A65}" srcOrd="1" destOrd="0" presId="urn:microsoft.com/office/officeart/2018/2/layout/IconVerticalSolidList"/>
    <dgm:cxn modelId="{53F3AE95-FFDA-4F3E-8FCB-C02924710639}" type="presParOf" srcId="{78A3E763-A494-4F4F-9835-69ADF1A845BD}" destId="{6430AACB-8FC1-439E-81FE-DBA9883E2CAC}" srcOrd="2" destOrd="0" presId="urn:microsoft.com/office/officeart/2018/2/layout/IconVerticalSolidList"/>
    <dgm:cxn modelId="{D7F265E9-8C95-439C-B95C-13CB585B4D77}" type="presParOf" srcId="{78A3E763-A494-4F4F-9835-69ADF1A845BD}" destId="{C2DBC572-04B9-41E5-853A-639AC4B6ED08}" srcOrd="3" destOrd="0" presId="urn:microsoft.com/office/officeart/2018/2/layout/IconVerticalSolidList"/>
    <dgm:cxn modelId="{BC40AC57-2695-4692-A998-B73906C382E3}" type="presParOf" srcId="{5AD4948C-EE03-4EDE-89F7-E641FC6290C8}" destId="{90823CC5-E397-4DEB-8DFA-94BF3FD0715A}" srcOrd="3" destOrd="0" presId="urn:microsoft.com/office/officeart/2018/2/layout/IconVerticalSolidList"/>
    <dgm:cxn modelId="{2955AB05-A138-43FA-A581-C2D7DDC77D08}" type="presParOf" srcId="{5AD4948C-EE03-4EDE-89F7-E641FC6290C8}" destId="{3C1B0BA1-92CA-4651-8FA9-20153540BA76}" srcOrd="4" destOrd="0" presId="urn:microsoft.com/office/officeart/2018/2/layout/IconVerticalSolidList"/>
    <dgm:cxn modelId="{2F9CDACB-38EA-4D08-B98F-8DAD9B1C7F79}" type="presParOf" srcId="{3C1B0BA1-92CA-4651-8FA9-20153540BA76}" destId="{D70BF308-B633-4861-8055-5E1030E1C895}" srcOrd="0" destOrd="0" presId="urn:microsoft.com/office/officeart/2018/2/layout/IconVerticalSolidList"/>
    <dgm:cxn modelId="{38B08748-FE05-400B-9677-7B796663A1E8}" type="presParOf" srcId="{3C1B0BA1-92CA-4651-8FA9-20153540BA76}" destId="{9200B800-02D9-4C1B-9EE4-F2502BDB70FD}" srcOrd="1" destOrd="0" presId="urn:microsoft.com/office/officeart/2018/2/layout/IconVerticalSolidList"/>
    <dgm:cxn modelId="{7E6C72B5-2023-4B7E-9563-0FB9334012C3}" type="presParOf" srcId="{3C1B0BA1-92CA-4651-8FA9-20153540BA76}" destId="{AE495C8A-4B40-4B9A-B988-27822D75C0D8}" srcOrd="2" destOrd="0" presId="urn:microsoft.com/office/officeart/2018/2/layout/IconVerticalSolidList"/>
    <dgm:cxn modelId="{7A8C310F-8465-4C24-B271-D7D331CB4F50}" type="presParOf" srcId="{3C1B0BA1-92CA-4651-8FA9-20153540BA76}" destId="{99650468-935D-4500-A90C-9B52D4CF768D}" srcOrd="3" destOrd="0" presId="urn:microsoft.com/office/officeart/2018/2/layout/IconVerticalSolidList"/>
    <dgm:cxn modelId="{A3390C23-9613-47F4-90BC-3FEDF254E6C8}" type="presParOf" srcId="{5AD4948C-EE03-4EDE-89F7-E641FC6290C8}" destId="{55B82C40-5829-4127-A90F-3491423B6217}" srcOrd="5" destOrd="0" presId="urn:microsoft.com/office/officeart/2018/2/layout/IconVerticalSolidList"/>
    <dgm:cxn modelId="{0FA14940-575C-49EE-B035-87ABCE8F465A}" type="presParOf" srcId="{5AD4948C-EE03-4EDE-89F7-E641FC6290C8}" destId="{D8056A82-6059-4060-AFD4-0D716EA8C9E9}" srcOrd="6" destOrd="0" presId="urn:microsoft.com/office/officeart/2018/2/layout/IconVerticalSolidList"/>
    <dgm:cxn modelId="{F2343324-E0B0-4FD0-ADF4-DA9C626FC7C7}" type="presParOf" srcId="{D8056A82-6059-4060-AFD4-0D716EA8C9E9}" destId="{D971A12F-0242-4CE8-AF95-948E336E5AAC}" srcOrd="0" destOrd="0" presId="urn:microsoft.com/office/officeart/2018/2/layout/IconVerticalSolidList"/>
    <dgm:cxn modelId="{4CBF4E54-4672-4819-A821-6AD439606450}" type="presParOf" srcId="{D8056A82-6059-4060-AFD4-0D716EA8C9E9}" destId="{557C8BDB-FDD1-4F77-8AA6-E3921C786D35}" srcOrd="1" destOrd="0" presId="urn:microsoft.com/office/officeart/2018/2/layout/IconVerticalSolidList"/>
    <dgm:cxn modelId="{E69ED811-442B-4BBB-BA56-48B8422D1C72}" type="presParOf" srcId="{D8056A82-6059-4060-AFD4-0D716EA8C9E9}" destId="{7D5F8012-EDD4-40C8-8E63-25B9EEC67C49}" srcOrd="2" destOrd="0" presId="urn:microsoft.com/office/officeart/2018/2/layout/IconVerticalSolidList"/>
    <dgm:cxn modelId="{CA55D704-48C8-4567-8C94-EF7C0002A863}" type="presParOf" srcId="{D8056A82-6059-4060-AFD4-0D716EA8C9E9}" destId="{7FAAB05E-4F08-4425-AEE2-2C6F55B1606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B3730F-7B57-4C89-A29B-9B90E3E00E8F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AD76C84-C134-467A-B3A1-2FF478EC2E0F}">
      <dgm:prSet/>
      <dgm:spPr/>
      <dgm:t>
        <a:bodyPr/>
        <a:lstStyle/>
        <a:p>
          <a:r>
            <a:rPr lang="en-US" dirty="0"/>
            <a:t>Creative Credential Flow</a:t>
          </a:r>
        </a:p>
        <a:p>
          <a:r>
            <a:rPr lang="en-US" dirty="0"/>
            <a:t>Json objects specific to artist, track, playlists, </a:t>
          </a:r>
          <a:r>
            <a:rPr lang="en-US" dirty="0" err="1"/>
            <a:t>etcs</a:t>
          </a:r>
          <a:r>
            <a:rPr lang="en-US" dirty="0"/>
            <a:t>.</a:t>
          </a:r>
        </a:p>
      </dgm:t>
    </dgm:pt>
    <dgm:pt modelId="{ED70EAE7-F8A1-42C4-AA1C-2CE463FE282E}" type="parTrans" cxnId="{61569E09-6C15-41A5-8F2D-CDC8F23C2556}">
      <dgm:prSet/>
      <dgm:spPr/>
      <dgm:t>
        <a:bodyPr/>
        <a:lstStyle/>
        <a:p>
          <a:endParaRPr lang="en-US"/>
        </a:p>
      </dgm:t>
    </dgm:pt>
    <dgm:pt modelId="{B25C17F3-3F17-4C00-8D8A-765E4EF9C47A}" type="sibTrans" cxnId="{61569E09-6C15-41A5-8F2D-CDC8F23C2556}">
      <dgm:prSet/>
      <dgm:spPr/>
      <dgm:t>
        <a:bodyPr/>
        <a:lstStyle/>
        <a:p>
          <a:endParaRPr lang="en-US"/>
        </a:p>
      </dgm:t>
    </dgm:pt>
    <dgm:pt modelId="{21ADEA29-E0BE-46D5-834F-6532F6D3B85A}">
      <dgm:prSet/>
      <dgm:spPr/>
      <dgm:t>
        <a:bodyPr/>
        <a:lstStyle/>
        <a:p>
          <a:r>
            <a:rPr lang="en-US" dirty="0"/>
            <a:t>Based on my findings – a correlation could be drawn that there was no direct effect.</a:t>
          </a:r>
        </a:p>
        <a:p>
          <a:r>
            <a:rPr lang="en-US" dirty="0"/>
            <a:t>This is based on %change being largest for artists in follower count – but %change in popularity was unchanged.</a:t>
          </a:r>
        </a:p>
      </dgm:t>
    </dgm:pt>
    <dgm:pt modelId="{A14DFE51-4F83-4183-AFA7-0429E03FE6BC}" type="parTrans" cxnId="{6D6908E1-C96B-4DB9-86FA-01713DF53164}">
      <dgm:prSet/>
      <dgm:spPr/>
      <dgm:t>
        <a:bodyPr/>
        <a:lstStyle/>
        <a:p>
          <a:endParaRPr lang="en-US"/>
        </a:p>
      </dgm:t>
    </dgm:pt>
    <dgm:pt modelId="{A1CBC95E-380D-4D97-86CB-780C14FB2B38}" type="sibTrans" cxnId="{6D6908E1-C96B-4DB9-86FA-01713DF53164}">
      <dgm:prSet/>
      <dgm:spPr/>
      <dgm:t>
        <a:bodyPr/>
        <a:lstStyle/>
        <a:p>
          <a:endParaRPr lang="en-US"/>
        </a:p>
      </dgm:t>
    </dgm:pt>
    <dgm:pt modelId="{10F9F462-4765-4CDE-8BAE-194B297617A2}">
      <dgm:prSet/>
      <dgm:spPr/>
      <dgm:t>
        <a:bodyPr/>
        <a:lstStyle/>
        <a:p>
          <a:r>
            <a:rPr lang="en-US" dirty="0"/>
            <a:t>Within our short time frame of 3 days:</a:t>
          </a:r>
        </a:p>
        <a:p>
          <a:r>
            <a:rPr lang="en-US" dirty="0"/>
            <a:t>Largest difference was Ed Sheeran with 37,541</a:t>
          </a:r>
        </a:p>
        <a:p>
          <a:r>
            <a:rPr lang="en-US" dirty="0"/>
            <a:t>And average was 17018 followers.</a:t>
          </a:r>
        </a:p>
      </dgm:t>
    </dgm:pt>
    <dgm:pt modelId="{B6E5E079-DA95-4CF2-908E-69B629565BA6}" type="parTrans" cxnId="{ADCBF2D3-2E15-4210-B994-559F8E836E9D}">
      <dgm:prSet/>
      <dgm:spPr/>
      <dgm:t>
        <a:bodyPr/>
        <a:lstStyle/>
        <a:p>
          <a:endParaRPr lang="en-US"/>
        </a:p>
      </dgm:t>
    </dgm:pt>
    <dgm:pt modelId="{79726FD1-0B22-40FE-A8E2-41B0C0000C06}" type="sibTrans" cxnId="{ADCBF2D3-2E15-4210-B994-559F8E836E9D}">
      <dgm:prSet/>
      <dgm:spPr/>
      <dgm:t>
        <a:bodyPr/>
        <a:lstStyle/>
        <a:p>
          <a:endParaRPr lang="en-US"/>
        </a:p>
      </dgm:t>
    </dgm:pt>
    <dgm:pt modelId="{530C5EEB-2ED2-408A-95B4-0CACDD4310A2}">
      <dgm:prSet/>
      <dgm:spPr/>
      <dgm:t>
        <a:bodyPr/>
        <a:lstStyle/>
        <a:p>
          <a:r>
            <a:rPr lang="en-US" dirty="0"/>
            <a:t>Short</a:t>
          </a:r>
          <a:r>
            <a:rPr lang="en-US" baseline="0" dirty="0"/>
            <a:t> time frame only had one change recorded:</a:t>
          </a:r>
        </a:p>
        <a:p>
          <a:r>
            <a:rPr lang="en-US" dirty="0"/>
            <a:t>Largest difference was Ariana Grande as 1.0</a:t>
          </a:r>
        </a:p>
        <a:p>
          <a:r>
            <a:rPr lang="en-US" dirty="0"/>
            <a:t>Average was 0.53 popularity</a:t>
          </a:r>
        </a:p>
      </dgm:t>
    </dgm:pt>
    <dgm:pt modelId="{3914AD5B-C704-461E-920E-A41E9AF3EAE8}" type="parTrans" cxnId="{9AF9D213-1AA3-4E0D-A572-2CA3C6ED7C20}">
      <dgm:prSet/>
      <dgm:spPr/>
      <dgm:t>
        <a:bodyPr/>
        <a:lstStyle/>
        <a:p>
          <a:endParaRPr lang="en-US"/>
        </a:p>
      </dgm:t>
    </dgm:pt>
    <dgm:pt modelId="{E78E7FB9-1DC2-47C3-A4AC-E46F9CFAA44E}" type="sibTrans" cxnId="{9AF9D213-1AA3-4E0D-A572-2CA3C6ED7C20}">
      <dgm:prSet/>
      <dgm:spPr/>
      <dgm:t>
        <a:bodyPr/>
        <a:lstStyle/>
        <a:p>
          <a:endParaRPr lang="en-US"/>
        </a:p>
      </dgm:t>
    </dgm:pt>
    <dgm:pt modelId="{5AD4948C-EE03-4EDE-89F7-E641FC6290C8}" type="pres">
      <dgm:prSet presAssocID="{64B3730F-7B57-4C89-A29B-9B90E3E00E8F}" presName="root" presStyleCnt="0">
        <dgm:presLayoutVars>
          <dgm:dir/>
          <dgm:resizeHandles val="exact"/>
        </dgm:presLayoutVars>
      </dgm:prSet>
      <dgm:spPr/>
    </dgm:pt>
    <dgm:pt modelId="{4E600405-3D39-45F1-8544-12EEA23925B8}" type="pres">
      <dgm:prSet presAssocID="{8AD76C84-C134-467A-B3A1-2FF478EC2E0F}" presName="compNode" presStyleCnt="0"/>
      <dgm:spPr/>
    </dgm:pt>
    <dgm:pt modelId="{4C9B632A-2F83-499C-B3E8-CA67A1BEB18E}" type="pres">
      <dgm:prSet presAssocID="{8AD76C84-C134-467A-B3A1-2FF478EC2E0F}" presName="bgRect" presStyleLbl="bgShp" presStyleIdx="0" presStyleCnt="4"/>
      <dgm:spPr/>
    </dgm:pt>
    <dgm:pt modelId="{85666D97-C000-49B5-8503-BF3C010064D3}" type="pres">
      <dgm:prSet presAssocID="{8AD76C84-C134-467A-B3A1-2FF478EC2E0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D76A1BA2-714E-4A47-BD2B-F319AB204A41}" type="pres">
      <dgm:prSet presAssocID="{8AD76C84-C134-467A-B3A1-2FF478EC2E0F}" presName="spaceRect" presStyleCnt="0"/>
      <dgm:spPr/>
    </dgm:pt>
    <dgm:pt modelId="{E66E0809-545D-4004-B378-E93AD4E99F4F}" type="pres">
      <dgm:prSet presAssocID="{8AD76C84-C134-467A-B3A1-2FF478EC2E0F}" presName="parTx" presStyleLbl="revTx" presStyleIdx="0" presStyleCnt="4">
        <dgm:presLayoutVars>
          <dgm:chMax val="0"/>
          <dgm:chPref val="0"/>
        </dgm:presLayoutVars>
      </dgm:prSet>
      <dgm:spPr/>
    </dgm:pt>
    <dgm:pt modelId="{E8B5F53E-8F7A-408F-B439-91F08136FB50}" type="pres">
      <dgm:prSet presAssocID="{B25C17F3-3F17-4C00-8D8A-765E4EF9C47A}" presName="sibTrans" presStyleCnt="0"/>
      <dgm:spPr/>
    </dgm:pt>
    <dgm:pt modelId="{78A3E763-A494-4F4F-9835-69ADF1A845BD}" type="pres">
      <dgm:prSet presAssocID="{21ADEA29-E0BE-46D5-834F-6532F6D3B85A}" presName="compNode" presStyleCnt="0"/>
      <dgm:spPr/>
    </dgm:pt>
    <dgm:pt modelId="{17E5C2B0-1D77-4B15-8B9E-115940E89877}" type="pres">
      <dgm:prSet presAssocID="{21ADEA29-E0BE-46D5-834F-6532F6D3B85A}" presName="bgRect" presStyleLbl="bgShp" presStyleIdx="1" presStyleCnt="4"/>
      <dgm:spPr/>
    </dgm:pt>
    <dgm:pt modelId="{F24992EC-F31B-4545-AC6D-37545F622A65}" type="pres">
      <dgm:prSet presAssocID="{21ADEA29-E0BE-46D5-834F-6532F6D3B85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6430AACB-8FC1-439E-81FE-DBA9883E2CAC}" type="pres">
      <dgm:prSet presAssocID="{21ADEA29-E0BE-46D5-834F-6532F6D3B85A}" presName="spaceRect" presStyleCnt="0"/>
      <dgm:spPr/>
    </dgm:pt>
    <dgm:pt modelId="{C2DBC572-04B9-41E5-853A-639AC4B6ED08}" type="pres">
      <dgm:prSet presAssocID="{21ADEA29-E0BE-46D5-834F-6532F6D3B85A}" presName="parTx" presStyleLbl="revTx" presStyleIdx="1" presStyleCnt="4">
        <dgm:presLayoutVars>
          <dgm:chMax val="0"/>
          <dgm:chPref val="0"/>
        </dgm:presLayoutVars>
      </dgm:prSet>
      <dgm:spPr/>
    </dgm:pt>
    <dgm:pt modelId="{90823CC5-E397-4DEB-8DFA-94BF3FD0715A}" type="pres">
      <dgm:prSet presAssocID="{A1CBC95E-380D-4D97-86CB-780C14FB2B38}" presName="sibTrans" presStyleCnt="0"/>
      <dgm:spPr/>
    </dgm:pt>
    <dgm:pt modelId="{3C1B0BA1-92CA-4651-8FA9-20153540BA76}" type="pres">
      <dgm:prSet presAssocID="{10F9F462-4765-4CDE-8BAE-194B297617A2}" presName="compNode" presStyleCnt="0"/>
      <dgm:spPr/>
    </dgm:pt>
    <dgm:pt modelId="{D70BF308-B633-4861-8055-5E1030E1C895}" type="pres">
      <dgm:prSet presAssocID="{10F9F462-4765-4CDE-8BAE-194B297617A2}" presName="bgRect" presStyleLbl="bgShp" presStyleIdx="2" presStyleCnt="4"/>
      <dgm:spPr/>
    </dgm:pt>
    <dgm:pt modelId="{9200B800-02D9-4C1B-9EE4-F2502BDB70FD}" type="pres">
      <dgm:prSet presAssocID="{10F9F462-4765-4CDE-8BAE-194B297617A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E495C8A-4B40-4B9A-B988-27822D75C0D8}" type="pres">
      <dgm:prSet presAssocID="{10F9F462-4765-4CDE-8BAE-194B297617A2}" presName="spaceRect" presStyleCnt="0"/>
      <dgm:spPr/>
    </dgm:pt>
    <dgm:pt modelId="{99650468-935D-4500-A90C-9B52D4CF768D}" type="pres">
      <dgm:prSet presAssocID="{10F9F462-4765-4CDE-8BAE-194B297617A2}" presName="parTx" presStyleLbl="revTx" presStyleIdx="2" presStyleCnt="4">
        <dgm:presLayoutVars>
          <dgm:chMax val="0"/>
          <dgm:chPref val="0"/>
        </dgm:presLayoutVars>
      </dgm:prSet>
      <dgm:spPr/>
    </dgm:pt>
    <dgm:pt modelId="{55B82C40-5829-4127-A90F-3491423B6217}" type="pres">
      <dgm:prSet presAssocID="{79726FD1-0B22-40FE-A8E2-41B0C0000C06}" presName="sibTrans" presStyleCnt="0"/>
      <dgm:spPr/>
    </dgm:pt>
    <dgm:pt modelId="{D8056A82-6059-4060-AFD4-0D716EA8C9E9}" type="pres">
      <dgm:prSet presAssocID="{530C5EEB-2ED2-408A-95B4-0CACDD4310A2}" presName="compNode" presStyleCnt="0"/>
      <dgm:spPr/>
    </dgm:pt>
    <dgm:pt modelId="{D971A12F-0242-4CE8-AF95-948E336E5AAC}" type="pres">
      <dgm:prSet presAssocID="{530C5EEB-2ED2-408A-95B4-0CACDD4310A2}" presName="bgRect" presStyleLbl="bgShp" presStyleIdx="3" presStyleCnt="4"/>
      <dgm:spPr/>
    </dgm:pt>
    <dgm:pt modelId="{557C8BDB-FDD1-4F77-8AA6-E3921C786D35}" type="pres">
      <dgm:prSet presAssocID="{530C5EEB-2ED2-408A-95B4-0CACDD4310A2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D5F8012-EDD4-40C8-8E63-25B9EEC67C49}" type="pres">
      <dgm:prSet presAssocID="{530C5EEB-2ED2-408A-95B4-0CACDD4310A2}" presName="spaceRect" presStyleCnt="0"/>
      <dgm:spPr/>
    </dgm:pt>
    <dgm:pt modelId="{7FAAB05E-4F08-4425-AEE2-2C6F55B16061}" type="pres">
      <dgm:prSet presAssocID="{530C5EEB-2ED2-408A-95B4-0CACDD4310A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1569E09-6C15-41A5-8F2D-CDC8F23C2556}" srcId="{64B3730F-7B57-4C89-A29B-9B90E3E00E8F}" destId="{8AD76C84-C134-467A-B3A1-2FF478EC2E0F}" srcOrd="0" destOrd="0" parTransId="{ED70EAE7-F8A1-42C4-AA1C-2CE463FE282E}" sibTransId="{B25C17F3-3F17-4C00-8D8A-765E4EF9C47A}"/>
    <dgm:cxn modelId="{9AF9D213-1AA3-4E0D-A572-2CA3C6ED7C20}" srcId="{64B3730F-7B57-4C89-A29B-9B90E3E00E8F}" destId="{530C5EEB-2ED2-408A-95B4-0CACDD4310A2}" srcOrd="3" destOrd="0" parTransId="{3914AD5B-C704-461E-920E-A41E9AF3EAE8}" sibTransId="{E78E7FB9-1DC2-47C3-A4AC-E46F9CFAA44E}"/>
    <dgm:cxn modelId="{642E5C25-2DE2-4DFA-82F3-FF6E6F47B8A7}" type="presOf" srcId="{530C5EEB-2ED2-408A-95B4-0CACDD4310A2}" destId="{7FAAB05E-4F08-4425-AEE2-2C6F55B16061}" srcOrd="0" destOrd="0" presId="urn:microsoft.com/office/officeart/2018/2/layout/IconVerticalSolidList"/>
    <dgm:cxn modelId="{4996C342-805A-45A8-9324-0907C6D2EF26}" type="presOf" srcId="{8AD76C84-C134-467A-B3A1-2FF478EC2E0F}" destId="{E66E0809-545D-4004-B378-E93AD4E99F4F}" srcOrd="0" destOrd="0" presId="urn:microsoft.com/office/officeart/2018/2/layout/IconVerticalSolidList"/>
    <dgm:cxn modelId="{D694AE84-7E1C-4972-AFDC-5BA98653327B}" type="presOf" srcId="{64B3730F-7B57-4C89-A29B-9B90E3E00E8F}" destId="{5AD4948C-EE03-4EDE-89F7-E641FC6290C8}" srcOrd="0" destOrd="0" presId="urn:microsoft.com/office/officeart/2018/2/layout/IconVerticalSolidList"/>
    <dgm:cxn modelId="{07119D8D-7724-4511-9420-9A1FB59B638B}" type="presOf" srcId="{21ADEA29-E0BE-46D5-834F-6532F6D3B85A}" destId="{C2DBC572-04B9-41E5-853A-639AC4B6ED08}" srcOrd="0" destOrd="0" presId="urn:microsoft.com/office/officeart/2018/2/layout/IconVerticalSolidList"/>
    <dgm:cxn modelId="{481731CB-190F-470A-B15A-37E919044554}" type="presOf" srcId="{10F9F462-4765-4CDE-8BAE-194B297617A2}" destId="{99650468-935D-4500-A90C-9B52D4CF768D}" srcOrd="0" destOrd="0" presId="urn:microsoft.com/office/officeart/2018/2/layout/IconVerticalSolidList"/>
    <dgm:cxn modelId="{ADCBF2D3-2E15-4210-B994-559F8E836E9D}" srcId="{64B3730F-7B57-4C89-A29B-9B90E3E00E8F}" destId="{10F9F462-4765-4CDE-8BAE-194B297617A2}" srcOrd="2" destOrd="0" parTransId="{B6E5E079-DA95-4CF2-908E-69B629565BA6}" sibTransId="{79726FD1-0B22-40FE-A8E2-41B0C0000C06}"/>
    <dgm:cxn modelId="{6D6908E1-C96B-4DB9-86FA-01713DF53164}" srcId="{64B3730F-7B57-4C89-A29B-9B90E3E00E8F}" destId="{21ADEA29-E0BE-46D5-834F-6532F6D3B85A}" srcOrd="1" destOrd="0" parTransId="{A14DFE51-4F83-4183-AFA7-0429E03FE6BC}" sibTransId="{A1CBC95E-380D-4D97-86CB-780C14FB2B38}"/>
    <dgm:cxn modelId="{01DA9056-D3AB-4D60-A760-0DF342FED853}" type="presParOf" srcId="{5AD4948C-EE03-4EDE-89F7-E641FC6290C8}" destId="{4E600405-3D39-45F1-8544-12EEA23925B8}" srcOrd="0" destOrd="0" presId="urn:microsoft.com/office/officeart/2018/2/layout/IconVerticalSolidList"/>
    <dgm:cxn modelId="{012896EB-3769-4BF6-8067-A213204078C6}" type="presParOf" srcId="{4E600405-3D39-45F1-8544-12EEA23925B8}" destId="{4C9B632A-2F83-499C-B3E8-CA67A1BEB18E}" srcOrd="0" destOrd="0" presId="urn:microsoft.com/office/officeart/2018/2/layout/IconVerticalSolidList"/>
    <dgm:cxn modelId="{5E5A007E-F143-44AF-AF65-7D6758992E64}" type="presParOf" srcId="{4E600405-3D39-45F1-8544-12EEA23925B8}" destId="{85666D97-C000-49B5-8503-BF3C010064D3}" srcOrd="1" destOrd="0" presId="urn:microsoft.com/office/officeart/2018/2/layout/IconVerticalSolidList"/>
    <dgm:cxn modelId="{8B410582-8ADF-4ED4-91F6-888F1BA097B0}" type="presParOf" srcId="{4E600405-3D39-45F1-8544-12EEA23925B8}" destId="{D76A1BA2-714E-4A47-BD2B-F319AB204A41}" srcOrd="2" destOrd="0" presId="urn:microsoft.com/office/officeart/2018/2/layout/IconVerticalSolidList"/>
    <dgm:cxn modelId="{3D1E087C-BF8E-4736-8C28-DE98B073D509}" type="presParOf" srcId="{4E600405-3D39-45F1-8544-12EEA23925B8}" destId="{E66E0809-545D-4004-B378-E93AD4E99F4F}" srcOrd="3" destOrd="0" presId="urn:microsoft.com/office/officeart/2018/2/layout/IconVerticalSolidList"/>
    <dgm:cxn modelId="{862C27B8-292E-4B00-A7BF-EA1DE40B14EE}" type="presParOf" srcId="{5AD4948C-EE03-4EDE-89F7-E641FC6290C8}" destId="{E8B5F53E-8F7A-408F-B439-91F08136FB50}" srcOrd="1" destOrd="0" presId="urn:microsoft.com/office/officeart/2018/2/layout/IconVerticalSolidList"/>
    <dgm:cxn modelId="{211F6991-8C10-4A99-A98C-E8094198AA4A}" type="presParOf" srcId="{5AD4948C-EE03-4EDE-89F7-E641FC6290C8}" destId="{78A3E763-A494-4F4F-9835-69ADF1A845BD}" srcOrd="2" destOrd="0" presId="urn:microsoft.com/office/officeart/2018/2/layout/IconVerticalSolidList"/>
    <dgm:cxn modelId="{F64DA618-FEF0-473F-BDE7-5F92EEB7F383}" type="presParOf" srcId="{78A3E763-A494-4F4F-9835-69ADF1A845BD}" destId="{17E5C2B0-1D77-4B15-8B9E-115940E89877}" srcOrd="0" destOrd="0" presId="urn:microsoft.com/office/officeart/2018/2/layout/IconVerticalSolidList"/>
    <dgm:cxn modelId="{A3FD9465-7AA1-43C5-89BA-72B5D5B825DA}" type="presParOf" srcId="{78A3E763-A494-4F4F-9835-69ADF1A845BD}" destId="{F24992EC-F31B-4545-AC6D-37545F622A65}" srcOrd="1" destOrd="0" presId="urn:microsoft.com/office/officeart/2018/2/layout/IconVerticalSolidList"/>
    <dgm:cxn modelId="{53F3AE95-FFDA-4F3E-8FCB-C02924710639}" type="presParOf" srcId="{78A3E763-A494-4F4F-9835-69ADF1A845BD}" destId="{6430AACB-8FC1-439E-81FE-DBA9883E2CAC}" srcOrd="2" destOrd="0" presId="urn:microsoft.com/office/officeart/2018/2/layout/IconVerticalSolidList"/>
    <dgm:cxn modelId="{D7F265E9-8C95-439C-B95C-13CB585B4D77}" type="presParOf" srcId="{78A3E763-A494-4F4F-9835-69ADF1A845BD}" destId="{C2DBC572-04B9-41E5-853A-639AC4B6ED08}" srcOrd="3" destOrd="0" presId="urn:microsoft.com/office/officeart/2018/2/layout/IconVerticalSolidList"/>
    <dgm:cxn modelId="{BC40AC57-2695-4692-A998-B73906C382E3}" type="presParOf" srcId="{5AD4948C-EE03-4EDE-89F7-E641FC6290C8}" destId="{90823CC5-E397-4DEB-8DFA-94BF3FD0715A}" srcOrd="3" destOrd="0" presId="urn:microsoft.com/office/officeart/2018/2/layout/IconVerticalSolidList"/>
    <dgm:cxn modelId="{2955AB05-A138-43FA-A581-C2D7DDC77D08}" type="presParOf" srcId="{5AD4948C-EE03-4EDE-89F7-E641FC6290C8}" destId="{3C1B0BA1-92CA-4651-8FA9-20153540BA76}" srcOrd="4" destOrd="0" presId="urn:microsoft.com/office/officeart/2018/2/layout/IconVerticalSolidList"/>
    <dgm:cxn modelId="{2F9CDACB-38EA-4D08-B98F-8DAD9B1C7F79}" type="presParOf" srcId="{3C1B0BA1-92CA-4651-8FA9-20153540BA76}" destId="{D70BF308-B633-4861-8055-5E1030E1C895}" srcOrd="0" destOrd="0" presId="urn:microsoft.com/office/officeart/2018/2/layout/IconVerticalSolidList"/>
    <dgm:cxn modelId="{38B08748-FE05-400B-9677-7B796663A1E8}" type="presParOf" srcId="{3C1B0BA1-92CA-4651-8FA9-20153540BA76}" destId="{9200B800-02D9-4C1B-9EE4-F2502BDB70FD}" srcOrd="1" destOrd="0" presId="urn:microsoft.com/office/officeart/2018/2/layout/IconVerticalSolidList"/>
    <dgm:cxn modelId="{7E6C72B5-2023-4B7E-9563-0FB9334012C3}" type="presParOf" srcId="{3C1B0BA1-92CA-4651-8FA9-20153540BA76}" destId="{AE495C8A-4B40-4B9A-B988-27822D75C0D8}" srcOrd="2" destOrd="0" presId="urn:microsoft.com/office/officeart/2018/2/layout/IconVerticalSolidList"/>
    <dgm:cxn modelId="{7A8C310F-8465-4C24-B271-D7D331CB4F50}" type="presParOf" srcId="{3C1B0BA1-92CA-4651-8FA9-20153540BA76}" destId="{99650468-935D-4500-A90C-9B52D4CF768D}" srcOrd="3" destOrd="0" presId="urn:microsoft.com/office/officeart/2018/2/layout/IconVerticalSolidList"/>
    <dgm:cxn modelId="{A3390C23-9613-47F4-90BC-3FEDF254E6C8}" type="presParOf" srcId="{5AD4948C-EE03-4EDE-89F7-E641FC6290C8}" destId="{55B82C40-5829-4127-A90F-3491423B6217}" srcOrd="5" destOrd="0" presId="urn:microsoft.com/office/officeart/2018/2/layout/IconVerticalSolidList"/>
    <dgm:cxn modelId="{0FA14940-575C-49EE-B035-87ABCE8F465A}" type="presParOf" srcId="{5AD4948C-EE03-4EDE-89F7-E641FC6290C8}" destId="{D8056A82-6059-4060-AFD4-0D716EA8C9E9}" srcOrd="6" destOrd="0" presId="urn:microsoft.com/office/officeart/2018/2/layout/IconVerticalSolidList"/>
    <dgm:cxn modelId="{F2343324-E0B0-4FD0-ADF4-DA9C626FC7C7}" type="presParOf" srcId="{D8056A82-6059-4060-AFD4-0D716EA8C9E9}" destId="{D971A12F-0242-4CE8-AF95-948E336E5AAC}" srcOrd="0" destOrd="0" presId="urn:microsoft.com/office/officeart/2018/2/layout/IconVerticalSolidList"/>
    <dgm:cxn modelId="{4CBF4E54-4672-4819-A821-6AD439606450}" type="presParOf" srcId="{D8056A82-6059-4060-AFD4-0D716EA8C9E9}" destId="{557C8BDB-FDD1-4F77-8AA6-E3921C786D35}" srcOrd="1" destOrd="0" presId="urn:microsoft.com/office/officeart/2018/2/layout/IconVerticalSolidList"/>
    <dgm:cxn modelId="{E69ED811-442B-4BBB-BA56-48B8422D1C72}" type="presParOf" srcId="{D8056A82-6059-4060-AFD4-0D716EA8C9E9}" destId="{7D5F8012-EDD4-40C8-8E63-25B9EEC67C49}" srcOrd="2" destOrd="0" presId="urn:microsoft.com/office/officeart/2018/2/layout/IconVerticalSolidList"/>
    <dgm:cxn modelId="{CA55D704-48C8-4567-8C94-EF7C0002A863}" type="presParOf" srcId="{D8056A82-6059-4060-AFD4-0D716EA8C9E9}" destId="{7FAAB05E-4F08-4425-AEE2-2C6F55B1606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B632A-2F83-499C-B3E8-CA67A1BEB18E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666D97-C000-49B5-8503-BF3C010064D3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6E0809-545D-4004-B378-E93AD4E99F4F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What was behind the Spotify API?</a:t>
          </a:r>
        </a:p>
      </dsp:txBody>
      <dsp:txXfrm>
        <a:off x="1429899" y="2442"/>
        <a:ext cx="5083704" cy="1238008"/>
      </dsp:txXfrm>
    </dsp:sp>
    <dsp:sp modelId="{17E5C2B0-1D77-4B15-8B9E-115940E89877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24992EC-F31B-4545-AC6D-37545F622A65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DBC572-04B9-41E5-853A-639AC4B6ED08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Does popularity influence followers or does followers influence popularity?</a:t>
          </a:r>
        </a:p>
      </dsp:txBody>
      <dsp:txXfrm>
        <a:off x="1429899" y="1549953"/>
        <a:ext cx="5083704" cy="1238008"/>
      </dsp:txXfrm>
    </dsp:sp>
    <dsp:sp modelId="{D70BF308-B633-4861-8055-5E1030E1C895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200B800-02D9-4C1B-9EE4-F2502BDB70FD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650468-935D-4500-A90C-9B52D4CF768D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How much does follower count change in short time frame?</a:t>
          </a:r>
        </a:p>
      </dsp:txBody>
      <dsp:txXfrm>
        <a:off x="1429899" y="3097464"/>
        <a:ext cx="5083704" cy="1238008"/>
      </dsp:txXfrm>
    </dsp:sp>
    <dsp:sp modelId="{D971A12F-0242-4CE8-AF95-948E336E5AAC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57C8BDB-FDD1-4F77-8AA6-E3921C786D35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AAB05E-4F08-4425-AEE2-2C6F55B16061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How much does popularity change in short time frame?</a:t>
          </a:r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B632A-2F83-499C-B3E8-CA67A1BEB18E}">
      <dsp:nvSpPr>
        <dsp:cNvPr id="0" name=""/>
        <dsp:cNvSpPr/>
      </dsp:nvSpPr>
      <dsp:spPr>
        <a:xfrm>
          <a:off x="0" y="1518"/>
          <a:ext cx="4980533" cy="7693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666D97-C000-49B5-8503-BF3C010064D3}">
      <dsp:nvSpPr>
        <dsp:cNvPr id="0" name=""/>
        <dsp:cNvSpPr/>
      </dsp:nvSpPr>
      <dsp:spPr>
        <a:xfrm>
          <a:off x="232738" y="174628"/>
          <a:ext cx="423160" cy="4231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6E0809-545D-4004-B378-E93AD4E99F4F}">
      <dsp:nvSpPr>
        <dsp:cNvPr id="0" name=""/>
        <dsp:cNvSpPr/>
      </dsp:nvSpPr>
      <dsp:spPr>
        <a:xfrm>
          <a:off x="888636" y="1518"/>
          <a:ext cx="4091896" cy="769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426" tIns="81426" rIns="81426" bIns="8142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What was behind the Spotify API?</a:t>
          </a:r>
        </a:p>
      </dsp:txBody>
      <dsp:txXfrm>
        <a:off x="888636" y="1518"/>
        <a:ext cx="4091896" cy="769381"/>
      </dsp:txXfrm>
    </dsp:sp>
    <dsp:sp modelId="{17E5C2B0-1D77-4B15-8B9E-115940E89877}">
      <dsp:nvSpPr>
        <dsp:cNvPr id="0" name=""/>
        <dsp:cNvSpPr/>
      </dsp:nvSpPr>
      <dsp:spPr>
        <a:xfrm>
          <a:off x="0" y="963245"/>
          <a:ext cx="4980533" cy="7693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24992EC-F31B-4545-AC6D-37545F622A65}">
      <dsp:nvSpPr>
        <dsp:cNvPr id="0" name=""/>
        <dsp:cNvSpPr/>
      </dsp:nvSpPr>
      <dsp:spPr>
        <a:xfrm>
          <a:off x="232738" y="1136356"/>
          <a:ext cx="423160" cy="4231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DBC572-04B9-41E5-853A-639AC4B6ED08}">
      <dsp:nvSpPr>
        <dsp:cNvPr id="0" name=""/>
        <dsp:cNvSpPr/>
      </dsp:nvSpPr>
      <dsp:spPr>
        <a:xfrm>
          <a:off x="888636" y="963245"/>
          <a:ext cx="4091896" cy="769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426" tIns="81426" rIns="81426" bIns="8142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Does popularity influence followers or does followers influence popularity?</a:t>
          </a:r>
        </a:p>
      </dsp:txBody>
      <dsp:txXfrm>
        <a:off x="888636" y="963245"/>
        <a:ext cx="4091896" cy="769381"/>
      </dsp:txXfrm>
    </dsp:sp>
    <dsp:sp modelId="{D70BF308-B633-4861-8055-5E1030E1C895}">
      <dsp:nvSpPr>
        <dsp:cNvPr id="0" name=""/>
        <dsp:cNvSpPr/>
      </dsp:nvSpPr>
      <dsp:spPr>
        <a:xfrm>
          <a:off x="0" y="1969489"/>
          <a:ext cx="4980533" cy="7693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200B800-02D9-4C1B-9EE4-F2502BDB70FD}">
      <dsp:nvSpPr>
        <dsp:cNvPr id="0" name=""/>
        <dsp:cNvSpPr/>
      </dsp:nvSpPr>
      <dsp:spPr>
        <a:xfrm>
          <a:off x="232738" y="2098083"/>
          <a:ext cx="423160" cy="4231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650468-935D-4500-A90C-9B52D4CF768D}">
      <dsp:nvSpPr>
        <dsp:cNvPr id="0" name=""/>
        <dsp:cNvSpPr/>
      </dsp:nvSpPr>
      <dsp:spPr>
        <a:xfrm>
          <a:off x="888636" y="1924972"/>
          <a:ext cx="4091896" cy="769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426" tIns="81426" rIns="81426" bIns="8142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How much does follower count change in short time frame?</a:t>
          </a:r>
        </a:p>
      </dsp:txBody>
      <dsp:txXfrm>
        <a:off x="888636" y="1924972"/>
        <a:ext cx="4091896" cy="769381"/>
      </dsp:txXfrm>
    </dsp:sp>
    <dsp:sp modelId="{D971A12F-0242-4CE8-AF95-948E336E5AAC}">
      <dsp:nvSpPr>
        <dsp:cNvPr id="0" name=""/>
        <dsp:cNvSpPr/>
      </dsp:nvSpPr>
      <dsp:spPr>
        <a:xfrm>
          <a:off x="0" y="2886700"/>
          <a:ext cx="4980533" cy="7693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57C8BDB-FDD1-4F77-8AA6-E3921C786D35}">
      <dsp:nvSpPr>
        <dsp:cNvPr id="0" name=""/>
        <dsp:cNvSpPr/>
      </dsp:nvSpPr>
      <dsp:spPr>
        <a:xfrm>
          <a:off x="232738" y="3059811"/>
          <a:ext cx="423160" cy="4231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AAB05E-4F08-4425-AEE2-2C6F55B16061}">
      <dsp:nvSpPr>
        <dsp:cNvPr id="0" name=""/>
        <dsp:cNvSpPr/>
      </dsp:nvSpPr>
      <dsp:spPr>
        <a:xfrm>
          <a:off x="888636" y="2886700"/>
          <a:ext cx="4091896" cy="769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426" tIns="81426" rIns="81426" bIns="8142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How much does popularity change in short time frame?</a:t>
          </a:r>
        </a:p>
      </dsp:txBody>
      <dsp:txXfrm>
        <a:off x="888636" y="2886700"/>
        <a:ext cx="4091896" cy="7693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B632A-2F83-499C-B3E8-CA67A1BEB18E}">
      <dsp:nvSpPr>
        <dsp:cNvPr id="0" name=""/>
        <dsp:cNvSpPr/>
      </dsp:nvSpPr>
      <dsp:spPr>
        <a:xfrm>
          <a:off x="0" y="2429"/>
          <a:ext cx="4980533" cy="8511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666D97-C000-49B5-8503-BF3C010064D3}">
      <dsp:nvSpPr>
        <dsp:cNvPr id="0" name=""/>
        <dsp:cNvSpPr/>
      </dsp:nvSpPr>
      <dsp:spPr>
        <a:xfrm>
          <a:off x="257473" y="193938"/>
          <a:ext cx="468591" cy="4681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6E0809-545D-4004-B378-E93AD4E99F4F}">
      <dsp:nvSpPr>
        <dsp:cNvPr id="0" name=""/>
        <dsp:cNvSpPr/>
      </dsp:nvSpPr>
      <dsp:spPr>
        <a:xfrm>
          <a:off x="983539" y="2429"/>
          <a:ext cx="3725643" cy="85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68" tIns="90168" rIns="90168" bIns="901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Creative Credential Flow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Json objects specific to artist, track, playlists, </a:t>
          </a:r>
          <a:r>
            <a:rPr lang="en-US" sz="1400" kern="1200" dirty="0" err="1"/>
            <a:t>etcs</a:t>
          </a:r>
          <a:r>
            <a:rPr lang="en-US" sz="1400" kern="1200" dirty="0"/>
            <a:t>.</a:t>
          </a:r>
        </a:p>
      </dsp:txBody>
      <dsp:txXfrm>
        <a:off x="983539" y="2429"/>
        <a:ext cx="3725643" cy="851985"/>
      </dsp:txXfrm>
    </dsp:sp>
    <dsp:sp modelId="{17E5C2B0-1D77-4B15-8B9E-115940E89877}">
      <dsp:nvSpPr>
        <dsp:cNvPr id="0" name=""/>
        <dsp:cNvSpPr/>
      </dsp:nvSpPr>
      <dsp:spPr>
        <a:xfrm>
          <a:off x="0" y="1043744"/>
          <a:ext cx="4980533" cy="8511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24992EC-F31B-4545-AC6D-37545F622A65}">
      <dsp:nvSpPr>
        <dsp:cNvPr id="0" name=""/>
        <dsp:cNvSpPr/>
      </dsp:nvSpPr>
      <dsp:spPr>
        <a:xfrm>
          <a:off x="257473" y="1235254"/>
          <a:ext cx="468591" cy="4681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DBC572-04B9-41E5-853A-639AC4B6ED08}">
      <dsp:nvSpPr>
        <dsp:cNvPr id="0" name=""/>
        <dsp:cNvSpPr/>
      </dsp:nvSpPr>
      <dsp:spPr>
        <a:xfrm>
          <a:off x="983539" y="1043744"/>
          <a:ext cx="3725643" cy="85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68" tIns="90168" rIns="90168" bIns="901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Based on my findings – a correlation could be drawn that there was no direct effect.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is based on %change being largest for artists in follower count – but %change in popularity was unchanged.</a:t>
          </a:r>
        </a:p>
      </dsp:txBody>
      <dsp:txXfrm>
        <a:off x="983539" y="1043744"/>
        <a:ext cx="3725643" cy="851985"/>
      </dsp:txXfrm>
    </dsp:sp>
    <dsp:sp modelId="{D70BF308-B633-4861-8055-5E1030E1C895}">
      <dsp:nvSpPr>
        <dsp:cNvPr id="0" name=""/>
        <dsp:cNvSpPr/>
      </dsp:nvSpPr>
      <dsp:spPr>
        <a:xfrm>
          <a:off x="0" y="2085060"/>
          <a:ext cx="4980533" cy="8511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200B800-02D9-4C1B-9EE4-F2502BDB70FD}">
      <dsp:nvSpPr>
        <dsp:cNvPr id="0" name=""/>
        <dsp:cNvSpPr/>
      </dsp:nvSpPr>
      <dsp:spPr>
        <a:xfrm>
          <a:off x="257473" y="2276569"/>
          <a:ext cx="468591" cy="4681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650468-935D-4500-A90C-9B52D4CF768D}">
      <dsp:nvSpPr>
        <dsp:cNvPr id="0" name=""/>
        <dsp:cNvSpPr/>
      </dsp:nvSpPr>
      <dsp:spPr>
        <a:xfrm>
          <a:off x="983539" y="2085060"/>
          <a:ext cx="3725643" cy="85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68" tIns="90168" rIns="90168" bIns="901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Within our short time frame of 3 days: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Largest difference was Ed Sheeran with 37,541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And average was 17018 followers.</a:t>
          </a:r>
        </a:p>
      </dsp:txBody>
      <dsp:txXfrm>
        <a:off x="983539" y="2085060"/>
        <a:ext cx="3725643" cy="851985"/>
      </dsp:txXfrm>
    </dsp:sp>
    <dsp:sp modelId="{D971A12F-0242-4CE8-AF95-948E336E5AAC}">
      <dsp:nvSpPr>
        <dsp:cNvPr id="0" name=""/>
        <dsp:cNvSpPr/>
      </dsp:nvSpPr>
      <dsp:spPr>
        <a:xfrm>
          <a:off x="0" y="3126375"/>
          <a:ext cx="4980533" cy="8511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57C8BDB-FDD1-4F77-8AA6-E3921C786D35}">
      <dsp:nvSpPr>
        <dsp:cNvPr id="0" name=""/>
        <dsp:cNvSpPr/>
      </dsp:nvSpPr>
      <dsp:spPr>
        <a:xfrm>
          <a:off x="257473" y="3317884"/>
          <a:ext cx="468591" cy="4681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AAB05E-4F08-4425-AEE2-2C6F55B16061}">
      <dsp:nvSpPr>
        <dsp:cNvPr id="0" name=""/>
        <dsp:cNvSpPr/>
      </dsp:nvSpPr>
      <dsp:spPr>
        <a:xfrm>
          <a:off x="983539" y="3126375"/>
          <a:ext cx="3725643" cy="85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68" tIns="90168" rIns="90168" bIns="901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Short</a:t>
          </a:r>
          <a:r>
            <a:rPr lang="en-US" sz="1400" kern="1200" baseline="0" dirty="0"/>
            <a:t> time frame only had one change recorded: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Largest difference was Ariana Grande as 1.0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Average was 0.53 popularity</a:t>
          </a:r>
        </a:p>
      </dsp:txBody>
      <dsp:txXfrm>
        <a:off x="983539" y="3126375"/>
        <a:ext cx="3725643" cy="85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22C5-DCDB-42D3-96BF-5E0680DE6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FCD94-FFE7-4B5E-A11E-996E4EBF7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40A9B-A72E-4C2C-9F47-07AE462AD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F388-FC54-476E-9F3A-79F050A70DC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7ED14-40B8-4A44-B358-FADE36C90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2A99-A24F-4B9C-B78E-B97B2FA5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43A1-C3CC-4234-86F2-1C8894A9F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4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3A231-FD87-46C8-A061-49EC457C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CA067-1840-4DEE-BE45-20185E8D0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A9915-0A5F-4489-9915-73207F45E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F388-FC54-476E-9F3A-79F050A70DC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7A10-730D-4CAF-84C6-421A8890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1FE4-0AFF-4F62-945A-FDEE94A8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43A1-C3CC-4234-86F2-1C8894A9F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8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A6F6F6-A235-40FC-BBEB-E3D24F205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2A346-F321-45F4-A7E5-41368ECF4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5FA8E-E9F3-454B-B73D-A0A5C03BA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F388-FC54-476E-9F3A-79F050A70DC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FA77E-4824-4269-B1D3-4A4D47A8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22E7C-724A-4DAF-B3D0-CD5B76B68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43A1-C3CC-4234-86F2-1C8894A9F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38E6D-BC77-4FD8-8FB4-62AEFE055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5F0D9-EC1C-4434-B4C8-61CDED6E3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7AEAD-DC5D-4A69-B4DA-435C13B8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F388-FC54-476E-9F3A-79F050A70DC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6649D-0218-4121-A148-3A686AA1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65A71-AA5E-4359-AF2F-0B2E1683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43A1-C3CC-4234-86F2-1C8894A9F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8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9F7E-36BD-4BAD-B342-5D3265915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73331-8A39-4E1F-BB5F-4750FF67A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10476-31F4-4B82-8002-6FC14639E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F388-FC54-476E-9F3A-79F050A70DC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4ACE3-1D27-431C-A846-9865A47C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5C1A2-829A-4CD6-B0D5-CA175F11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43A1-C3CC-4234-86F2-1C8894A9F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1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AAF0F-AD9E-44DC-9D6B-905B49D3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1832E-5499-4C0C-A7D5-A68033AA4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C83E8-6A0E-40D3-8702-FC83A6A3B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16163-20C7-4BEB-B0E8-A982CC29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F388-FC54-476E-9F3A-79F050A70DC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94375-4A60-423B-9122-1CD697AD7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34EAB-4596-4D8C-AE8F-DC97EE1C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43A1-C3CC-4234-86F2-1C8894A9F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7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95B8D-E60A-4EF5-87B0-08A20524B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104AC-87C9-4206-AED9-37661CDE3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C63E0-80BF-4343-AE04-5AC60D23F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C7B633-277B-4F92-AF3E-3ED8EFF88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156C59-5499-4BF2-BD04-54EF51632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2E7A94-29B8-438C-A861-C56FBCFD2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F388-FC54-476E-9F3A-79F050A70DC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D85ED4-9216-42ED-A47D-36461F43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46883-2C04-4461-A97A-424B210F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43A1-C3CC-4234-86F2-1C8894A9F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8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9F46B-A531-44A9-A01D-3A3EDF84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1413A-8DCB-48EF-9721-34B3ACE2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F388-FC54-476E-9F3A-79F050A70DC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F49F1-8059-47DE-894E-E766CF909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B581C-AC7C-4D8C-BC40-EC3E3616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43A1-C3CC-4234-86F2-1C8894A9F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7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7965B-71EE-4AD1-B16E-C70ADD116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F388-FC54-476E-9F3A-79F050A70DC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8E5C80-5632-4CF6-AFA2-6D4B1182A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DCA4A-B292-4610-AEEC-F380A0F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43A1-C3CC-4234-86F2-1C8894A9F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31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00AB-D203-42FC-AF03-7DEE6258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7BD4-085C-4667-AE50-222F449E0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D5577-ACAE-4F08-A337-9C7B9F732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07604-0D22-43B2-9A36-A1C44716C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F388-FC54-476E-9F3A-79F050A70DC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FF8EE-77F2-4AA8-BD14-1B7ED2DA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B8F68-C8DD-4938-AB43-EC36E3D66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43A1-C3CC-4234-86F2-1C8894A9F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1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22274-3CE2-4029-9AE3-32932230D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60FD1F-3CB7-48FE-BD4C-E6A50B246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F5F54-EAA7-4FD0-BE8C-326760333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8ED62-3DA8-4A6B-BA59-FC3F777B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F388-FC54-476E-9F3A-79F050A70DC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54A1A-E0D0-438A-AEE5-51A6D5AE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CE6AA-F98F-44E7-A428-1F271EC43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43A1-C3CC-4234-86F2-1C8894A9F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61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1207C6-37DA-4B2E-83E7-411D9332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C35FD-E8FF-4DB0-A9C0-6F5FB1CF0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3026C-103C-4DF2-B2FD-B7156B5E1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AF388-FC54-476E-9F3A-79F050A70DC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FABD8-4CF5-4573-B552-0230F0314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CFC77-100A-4F8F-B560-7292A3D6B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843A1-C3CC-4234-86F2-1C8894A9F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2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D4C2DEB-D2D8-49B1-882C-D0D44D551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25887"/>
            <a:ext cx="9144000" cy="58782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Spotify API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11A8F7-C9DE-4FA0-B4AE-975BC2EC8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891" y="21858"/>
            <a:ext cx="7942217" cy="53120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F0C21-D614-4620-AE3D-BC6123144252}"/>
              </a:ext>
            </a:extLst>
          </p:cNvPr>
          <p:cNvSpPr txBox="1"/>
          <p:nvPr/>
        </p:nvSpPr>
        <p:spPr>
          <a:xfrm>
            <a:off x="7641772" y="4354790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5FB5D"/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143877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BBC94-7B48-4092-ABDC-4E30D71E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u="sng" dirty="0">
                <a:solidFill>
                  <a:srgbClr val="FFFFFF"/>
                </a:solidFill>
              </a:rPr>
              <a:t>Follower Change by Artist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5C0CF6C-068C-4092-B636-190D9C5C6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1" y="2277801"/>
            <a:ext cx="5852172" cy="43891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A117E5-1643-4F51-AEF7-819C352DCE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744" y="227780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13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BBC94-7B48-4092-ABDC-4E30D71E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u="sng" dirty="0">
                <a:solidFill>
                  <a:srgbClr val="FFFFFF"/>
                </a:solidFill>
              </a:rPr>
              <a:t>Popularity Change by Artist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CAC4256-62A5-460E-983C-910BDE02A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43" y="2231072"/>
            <a:ext cx="5364485" cy="4023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C18B06-CECF-47F5-B6FA-AFEB13277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190" y="2231072"/>
            <a:ext cx="5364485" cy="402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13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BBC94-7B48-4092-ABDC-4E30D71E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u="sng" dirty="0">
                <a:solidFill>
                  <a:srgbClr val="FFFFFF"/>
                </a:solidFill>
              </a:rPr>
              <a:t>Data Spread of Popularity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C5EF71-95E6-426F-8158-CEBD6CD8A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0" y="2268831"/>
            <a:ext cx="5852172" cy="4389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87DAA6-519D-49B0-9CCE-E0C2AFA94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250" y="2268831"/>
            <a:ext cx="58007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69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BBC94-7B48-4092-ABDC-4E30D71E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u="sng" dirty="0">
                <a:solidFill>
                  <a:srgbClr val="FFFFFF"/>
                </a:solidFill>
              </a:rPr>
              <a:t>Data Spread of Followers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79CB2FC-CF61-4FC9-92E5-B8EAC6A55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502426"/>
            <a:ext cx="5455917" cy="38464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B4FC50-734E-46BB-BADF-6FEF03520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" y="227780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99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BBC94-7B48-4092-ABDC-4E30D71E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u="sng" dirty="0">
                <a:solidFill>
                  <a:srgbClr val="FFFFFF"/>
                </a:solidFill>
              </a:rPr>
              <a:t>Percent Change in Followers vs. Popularity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A23E9DC-5FD4-422B-BFF9-981BC7170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3" y="2277801"/>
            <a:ext cx="5852172" cy="43891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BB696D-F76C-4C7E-860A-4729336219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2277800"/>
            <a:ext cx="5852172" cy="43891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3995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BBC94-7B48-4092-ABDC-4E30D71E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u="sng" dirty="0">
                <a:solidFill>
                  <a:srgbClr val="FFFFFF"/>
                </a:solidFill>
              </a:rPr>
              <a:t>Summary – Implications of Findings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C2505D14-CD65-4F67-BAAF-DC40336C2E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8425901"/>
              </p:ext>
            </p:extLst>
          </p:nvPr>
        </p:nvGraphicFramePr>
        <p:xfrm>
          <a:off x="546351" y="2596836"/>
          <a:ext cx="4980533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TextBox 4">
            <a:extLst>
              <a:ext uri="{FF2B5EF4-FFF2-40B4-BE49-F238E27FC236}">
                <a16:creationId xmlns:a16="http://schemas.microsoft.com/office/drawing/2014/main" id="{900B7152-1F30-4ED7-B3B9-E4C872B62F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5295718"/>
              </p:ext>
            </p:extLst>
          </p:nvPr>
        </p:nvGraphicFramePr>
        <p:xfrm>
          <a:off x="6705672" y="2596836"/>
          <a:ext cx="4980533" cy="3980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424160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BBC94-7B48-4092-ABDC-4E30D71E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u="sng" dirty="0">
                <a:solidFill>
                  <a:srgbClr val="FFFFFF"/>
                </a:solidFill>
              </a:rPr>
              <a:t>What did we learn?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04C33B9-CAD7-44C3-ABBD-B29DAFB4C375}"/>
              </a:ext>
            </a:extLst>
          </p:cNvPr>
          <p:cNvSpPr txBox="1"/>
          <p:nvPr/>
        </p:nvSpPr>
        <p:spPr>
          <a:xfrm>
            <a:off x="3533510" y="2596836"/>
            <a:ext cx="50844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Python packages and </a:t>
            </a:r>
            <a:r>
              <a:rPr lang="en-US" dirty="0" err="1"/>
              <a:t>Spotipy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Authentication tokens and Web APIs and how to use them.</a:t>
            </a:r>
          </a:p>
          <a:p>
            <a:pPr marL="342900" indent="-342900">
              <a:buAutoNum type="arabicParenR"/>
            </a:pPr>
            <a:r>
              <a:rPr lang="en-US" dirty="0"/>
              <a:t>Search query on extracted data – make sure you are specific.</a:t>
            </a:r>
          </a:p>
          <a:p>
            <a:pPr marL="342900" indent="-342900">
              <a:buAutoNum type="arabicParenR"/>
            </a:pPr>
            <a:r>
              <a:rPr lang="en-US" dirty="0"/>
              <a:t>Error handling is a VERY useful tool.</a:t>
            </a:r>
          </a:p>
          <a:p>
            <a:pPr marL="342900" indent="-342900">
              <a:buAutoNum type="arabicParenR"/>
            </a:pPr>
            <a:r>
              <a:rPr lang="en-US" dirty="0"/>
              <a:t>Glob and collecting csv all csv files.</a:t>
            </a:r>
          </a:p>
          <a:p>
            <a:pPr marL="342900" indent="-342900">
              <a:buAutoNum type="arabicParenR"/>
            </a:pPr>
            <a:r>
              <a:rPr lang="en-US" dirty="0"/>
              <a:t>Merging csv files – should have dropped the index.</a:t>
            </a:r>
          </a:p>
          <a:p>
            <a:pPr marL="342900" indent="-342900">
              <a:buAutoNum type="arabicParenR"/>
            </a:pPr>
            <a:r>
              <a:rPr lang="en-US" dirty="0"/>
              <a:t>Renaming</a:t>
            </a:r>
          </a:p>
          <a:p>
            <a:pPr marL="342900" indent="-342900">
              <a:buAutoNum type="arabicParenR"/>
            </a:pPr>
            <a:r>
              <a:rPr lang="en-US" dirty="0"/>
              <a:t>Matplotlib and Pandas for plotting </a:t>
            </a:r>
            <a:r>
              <a:rPr lang="en-US" dirty="0" err="1"/>
              <a:t>DataFrames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3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BBC94-7B48-4092-ABDC-4E30D71E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What did we learn?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4E5EBB-18D9-4C0E-A783-83936CC0A20B}"/>
              </a:ext>
            </a:extLst>
          </p:cNvPr>
          <p:cNvSpPr txBox="1"/>
          <p:nvPr/>
        </p:nvSpPr>
        <p:spPr>
          <a:xfrm>
            <a:off x="5244038" y="2136338"/>
            <a:ext cx="61929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 packages and </a:t>
            </a:r>
            <a:r>
              <a:rPr lang="en-US"/>
              <a:t>Spotipy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Authentication tokens and Web APIs and how to use them.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Search query on extracted data – make sure you are specific.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Error handling is a VERY useful tool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Glob and collecting all csv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Merging csv files – should have dropped the 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Renaming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Matplotlib and Pandas for plotting </a:t>
            </a:r>
            <a:r>
              <a:rPr lang="en-US" dirty="0" err="1"/>
              <a:t>DataFrames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Various statistics that can be calculated</a:t>
            </a:r>
          </a:p>
        </p:txBody>
      </p:sp>
    </p:spTree>
    <p:extLst>
      <p:ext uri="{BB962C8B-B14F-4D97-AF65-F5344CB8AC3E}">
        <p14:creationId xmlns:p14="http://schemas.microsoft.com/office/powerpoint/2010/main" val="179349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BBC94-7B48-4092-ABDC-4E30D71E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>
                <a:solidFill>
                  <a:srgbClr val="FFFFFF"/>
                </a:solidFill>
              </a:rPr>
              <a:t>Questions: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EA490746-48C6-4A3B-81F9-19A811EEB9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61400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43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BBC94-7B48-4092-ABDC-4E30D71E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u="sng" dirty="0">
                <a:solidFill>
                  <a:schemeClr val="bg1"/>
                </a:solidFill>
              </a:rPr>
              <a:t>Creative Credential Flow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7BB165C-2708-4DE2-9AC7-11FD08E6F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13"/>
          <a:stretch/>
        </p:blipFill>
        <p:spPr>
          <a:xfrm>
            <a:off x="2477728" y="2364885"/>
            <a:ext cx="7277100" cy="429982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333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BBC94-7B48-4092-ABDC-4E30D71E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u="sng">
                <a:solidFill>
                  <a:srgbClr val="FFFFFF"/>
                </a:solidFill>
              </a:rPr>
              <a:t>Criteria &amp; Search Query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7BE8405-84B3-44E7-B5DF-164452A2A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422" y="2426818"/>
            <a:ext cx="3476206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1551FED-5C4B-4144-BB2A-FE106DC90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073" y="2823393"/>
            <a:ext cx="5455917" cy="320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94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BBC94-7B48-4092-ABDC-4E30D71E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u="sng" dirty="0">
                <a:solidFill>
                  <a:srgbClr val="FFFFFF"/>
                </a:solidFill>
              </a:rPr>
              <a:t>Traversing Spotify Object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0AA380C-8F33-41F8-A4D6-106DC1ED5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26" y="2426818"/>
            <a:ext cx="4675598" cy="399763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A6482B2-F831-4ACB-AC54-5CDBF335B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589" y="2426818"/>
            <a:ext cx="529488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59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BBC94-7B48-4092-ABDC-4E30D71E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u="sng">
                <a:solidFill>
                  <a:srgbClr val="FFFFFF"/>
                </a:solidFill>
              </a:rPr>
              <a:t>Traversing Data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0AC6ADD-4525-4699-93EE-5B5B7DC15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632" y="2426818"/>
            <a:ext cx="3859787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5A83280-6B15-4606-932A-8DB875C7E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073" y="2829781"/>
            <a:ext cx="5455917" cy="319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34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BBC94-7B48-4092-ABDC-4E30D71E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u="sng" dirty="0">
                <a:solidFill>
                  <a:schemeClr val="bg1"/>
                </a:solidFill>
              </a:rPr>
              <a:t>API Scrape -&gt; Pandas Merge</a:t>
            </a:r>
            <a:endParaRPr lang="en-US" sz="5400" u="sng" dirty="0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33B46B48-3C25-42CE-9366-430DE3CA0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749" y="2467676"/>
            <a:ext cx="8037058" cy="41099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5747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BBC94-7B48-4092-ABDC-4E30D71E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u="sng" dirty="0">
                <a:solidFill>
                  <a:schemeClr val="bg1"/>
                </a:solidFill>
              </a:rPr>
              <a:t>Parsing and Renaming</a:t>
            </a:r>
            <a:endParaRPr lang="en-US" sz="5400" u="sng" dirty="0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253523C-DF7A-490A-9B6A-421BA7B12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2596836"/>
            <a:ext cx="9582150" cy="123171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343C30E-C55B-4C60-95F2-00A3D9272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0078" y="4300760"/>
            <a:ext cx="7841752" cy="193976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4138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BBC94-7B48-4092-ABDC-4E30D71E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u="sng">
                <a:solidFill>
                  <a:schemeClr val="bg1"/>
                </a:solidFill>
              </a:rPr>
              <a:t>Saving Images – Followers &amp; Popularity</a:t>
            </a:r>
            <a:endParaRPr lang="en-US" sz="5400" u="sng" dirty="0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86751FE-C944-4324-9A80-432E0A418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45" y="2466442"/>
            <a:ext cx="10905066" cy="395801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9317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363</Words>
  <Application>Microsoft Office PowerPoint</Application>
  <PresentationFormat>Widescreen</PresentationFormat>
  <Paragraphs>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Office Theme</vt:lpstr>
      <vt:lpstr>PowerPoint Presentation</vt:lpstr>
      <vt:lpstr>Questions:</vt:lpstr>
      <vt:lpstr>Creative Credential Flow </vt:lpstr>
      <vt:lpstr>Criteria &amp; Search Query</vt:lpstr>
      <vt:lpstr>Traversing Spotify Object</vt:lpstr>
      <vt:lpstr>Traversing Data</vt:lpstr>
      <vt:lpstr>API Scrape -&gt; Pandas Merge</vt:lpstr>
      <vt:lpstr>Parsing and Renaming</vt:lpstr>
      <vt:lpstr>Saving Images – Followers &amp; Popularity</vt:lpstr>
      <vt:lpstr>Follower Change by Artist</vt:lpstr>
      <vt:lpstr>Popularity Change by Artist</vt:lpstr>
      <vt:lpstr>Data Spread of Popularity</vt:lpstr>
      <vt:lpstr>Data Spread of Followers</vt:lpstr>
      <vt:lpstr>Percent Change in Followers vs. Popularity</vt:lpstr>
      <vt:lpstr>Summary – Implications of Findings</vt:lpstr>
      <vt:lpstr>What did we learn?</vt:lpstr>
      <vt:lpstr>What did we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</dc:creator>
  <cp:lastModifiedBy>Josh</cp:lastModifiedBy>
  <cp:revision>17</cp:revision>
  <dcterms:created xsi:type="dcterms:W3CDTF">2018-12-02T20:33:31Z</dcterms:created>
  <dcterms:modified xsi:type="dcterms:W3CDTF">2018-12-03T23:41:59Z</dcterms:modified>
</cp:coreProperties>
</file>