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680DA6-A456-4732-8DCD-4C11F515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5F77E3-97FD-4E06-B74B-39BE0B88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EE84D5-43DE-491F-853E-EAB4D60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81CEDE-D960-4EE5-AD5A-ABE03BF0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46736D-1160-423D-A458-5CE8AC8A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0CD00-CF04-4AA6-9C51-D2518950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1801DD2-0CF4-4A27-844B-98372DCA7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6059E5-F64F-409F-AE7F-53EB1586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CE32A4-4E79-415C-8C79-E08E8F58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4A7BE3-99C0-47B5-80B4-863482C7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1E96B12-1EE6-4463-9213-A445FD4B0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C4F06C-138E-41B6-860E-88F956DC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EBD25C-8BA9-4811-8DAB-07139DB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F2609E-E317-4E6C-80E6-5A314DC6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4D1D7C-889A-4A62-AE16-C673BBD0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F129B-5776-4939-9F65-57C060B2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B9E9-491D-4B5D-8D95-3879D494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7DF69E-A14E-4DAD-9FF6-6518370F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ACDB96-C2EC-48BE-A45B-0C07694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F772B0-C80C-4EBA-A4BD-F34C9930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A2FA5-EF80-468C-89B2-11AEEC37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C88D09-74EE-4FF7-973D-5DD1D900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35F935-006E-450C-892D-ACD6B350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E8B7F6-46D5-4421-B734-04E06A70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90535C-7A55-45A7-B1EC-0B91E557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5334D-9952-407E-9D59-14E31B05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250B7C-7677-40A9-8FF0-01FD88C34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D322ED-8D24-4606-86CE-2C83733A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BA8B5A-BE1E-4C89-A043-EE2384A4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4F1118-0301-4F3C-9334-F2867B48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F0AE33-8587-4876-BF73-33574FBC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73C5D2-4C07-4FD2-A81B-03B15F5E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354377-94FF-4C67-8DF1-666C90D6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C6A442-01EE-4B09-A1AC-AF531947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879F6F-0AD7-46D0-9DA3-CA761C2E2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7B7FB01-55F7-4B84-A7CD-F964F0EF2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CF07609-1CC2-46D5-A98E-972EC546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2D890C7-161E-4642-A83F-DA58B2A3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095FE24-9C0A-46E7-9509-3D98BBD4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B401B5-28E5-4E95-B847-93422204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B5D9F1C-637A-475A-9CD5-E1D60789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BD9239-9013-40A7-AC72-F5C4AFE4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A8647E-6077-443B-B91A-8FA6B74D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70DD758-FFD0-4E0E-A457-83B0D0DA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44FEAD-8E1A-4019-B208-C3743A14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8F64FD-6DBC-4C27-981E-5248CB15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07EDAD-8D25-4DFB-BBA9-F653AAC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FFB6DD-950A-4201-B8E9-E8EE40AE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429E55-8979-4065-BBD6-9EAA00AD5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5E88FC-A808-4107-A3DA-AE6B1FB0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042340-9FCE-479A-9F94-9E852FD3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318EC6-80C9-4FF8-8081-CB5ED17B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7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A09B95-295F-4F1D-B885-01EBE3A6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1E7CD32-EBA5-4EF1-A5E4-3AADB012F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73E3A8-C3E7-454C-80B8-F292C3EFF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CA40E6-BE6B-4B05-B05E-91F84A8A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1BB2E8-8014-4A18-88EE-07DA8927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1A382E-19D7-4656-8C1B-65FC9E72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AEFF2AC-804C-47DC-835F-82A3CFC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0F66F4-8778-4F00-822B-9B8CDEF2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38B40C-10C5-46C0-B1DA-AC3EDCB9A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A112-7845-49BD-B0C2-9CDEF65B14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F4BEED-B521-40AF-97D3-0A553BD43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FBBB04-25AF-44D7-9DE7-4E8DAA626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C794-FEE2-4DAE-9743-5D7095CB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F94FC-EFF6-4388-A132-ADC6D6A17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Graph Capabilities in SQL </a:t>
            </a:r>
            <a:r>
              <a:rPr lang="en-US" b="1" dirty="0" smtClean="0"/>
              <a:t>Server 2017+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2E7C561-F253-4C08-B8D9-DC7F2859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 smtClean="0"/>
              <a:t>Joubin Najmaie</a:t>
            </a:r>
          </a:p>
          <a:p>
            <a:pPr algn="l"/>
            <a:r>
              <a:rPr lang="en-US" dirty="0" smtClean="0"/>
              <a:t>O# Team Night</a:t>
            </a:r>
          </a:p>
          <a:p>
            <a:pPr algn="l"/>
            <a:r>
              <a:rPr lang="en-US" smtClean="0"/>
              <a:t>November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9EE01B-A1A0-42A8-9B8E-08FBAB02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8E34BAD-84E7-452E-BFBE-5BC266049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007338" cy="59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8190F-C36A-4350-8853-6A2808A8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capability?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5B017C-BB13-40D5-B94E-208FDFA1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&amp; directional Edges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author </a:t>
            </a:r>
            <a:r>
              <a:rPr lang="en-US" dirty="0"/>
              <a:t>(</a:t>
            </a:r>
            <a:r>
              <a:rPr lang="en-US" dirty="0" smtClean="0"/>
              <a:t>node)</a:t>
            </a:r>
          </a:p>
          <a:p>
            <a:pPr lvl="1"/>
            <a:r>
              <a:rPr lang="en-US" dirty="0" smtClean="0"/>
              <a:t>posts </a:t>
            </a:r>
            <a:r>
              <a:rPr lang="en-US" dirty="0"/>
              <a:t>(</a:t>
            </a:r>
            <a:r>
              <a:rPr lang="en-US" dirty="0" smtClean="0"/>
              <a:t>edge)</a:t>
            </a:r>
          </a:p>
          <a:p>
            <a:pPr lvl="1"/>
            <a:r>
              <a:rPr lang="en-US" dirty="0" smtClean="0"/>
              <a:t>article </a:t>
            </a:r>
            <a:r>
              <a:rPr lang="en-US" dirty="0"/>
              <a:t>(node)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8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7BE36B-7781-4444-AE1A-1202B86F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A93CAB-8B51-48F0-A45E-F52C561B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class </a:t>
            </a:r>
            <a:r>
              <a:rPr lang="en-US" dirty="0" smtClean="0"/>
              <a:t>entities</a:t>
            </a:r>
            <a:endParaRPr lang="en-US" dirty="0"/>
          </a:p>
          <a:p>
            <a:r>
              <a:rPr lang="en-US" dirty="0"/>
              <a:t>An edge entity can connect multiple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constraints</a:t>
            </a:r>
            <a:endParaRPr lang="en-US" dirty="0"/>
          </a:p>
          <a:p>
            <a:r>
              <a:rPr lang="en-US" dirty="0" smtClean="0"/>
              <a:t>Pattern </a:t>
            </a:r>
            <a:r>
              <a:rPr lang="en-US" dirty="0"/>
              <a:t>matching and multi-hop navigation queries more easily</a:t>
            </a:r>
          </a:p>
          <a:p>
            <a:r>
              <a:rPr lang="en-US" dirty="0" smtClean="0"/>
              <a:t>Embrace </a:t>
            </a:r>
            <a:r>
              <a:rPr lang="en-US" dirty="0"/>
              <a:t>and extend </a:t>
            </a:r>
            <a:r>
              <a:rPr lang="en-US" dirty="0" smtClean="0"/>
              <a:t>approach</a:t>
            </a:r>
            <a:endParaRPr lang="en-US" dirty="0"/>
          </a:p>
          <a:p>
            <a:pPr lvl="1"/>
            <a:r>
              <a:rPr lang="en-US" dirty="0"/>
              <a:t>Supports OLTP and OLAP just like a relational entities</a:t>
            </a:r>
          </a:p>
          <a:p>
            <a:pPr lvl="1"/>
            <a:r>
              <a:rPr lang="en-US" dirty="0"/>
              <a:t>You can mix relational and graph database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9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33BEE2-C488-4CA5-9802-56B77F9E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Extension</a:t>
            </a:r>
            <a:r>
              <a:rPr lang="en-US" smtClean="0"/>
              <a:t>s </a:t>
            </a:r>
            <a:r>
              <a:rPr lang="en-US" dirty="0" smtClean="0"/>
              <a:t>in 2017, but native to 2019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981EBB-A040-48EB-B107-B04890CD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2017 – Graph Extensions</a:t>
            </a:r>
          </a:p>
          <a:p>
            <a:pPr lvl="1"/>
            <a:r>
              <a:rPr lang="en-US" dirty="0"/>
              <a:t>Graph schema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and Edges are represented as tables</a:t>
            </a:r>
          </a:p>
          <a:p>
            <a:pPr lvl="1"/>
            <a:r>
              <a:rPr lang="en-US" dirty="0" smtClean="0"/>
              <a:t>Mix relational and graph schemas</a:t>
            </a:r>
            <a:endParaRPr lang="en-US" dirty="0"/>
          </a:p>
          <a:p>
            <a:r>
              <a:rPr lang="en-US" dirty="0"/>
              <a:t>DDL Extensions</a:t>
            </a:r>
          </a:p>
          <a:p>
            <a:pPr lvl="1"/>
            <a:r>
              <a:rPr lang="en-US" dirty="0"/>
              <a:t>To create nodes and edges</a:t>
            </a:r>
          </a:p>
          <a:p>
            <a:r>
              <a:rPr lang="en-US" dirty="0"/>
              <a:t>Query Language Extensions</a:t>
            </a:r>
          </a:p>
          <a:p>
            <a:pPr lvl="1"/>
            <a:r>
              <a:rPr lang="en-US" dirty="0"/>
              <a:t>MATCH to support pattern matching and </a:t>
            </a:r>
            <a:r>
              <a:rPr lang="en-US" dirty="0" smtClean="0"/>
              <a:t>traversal</a:t>
            </a:r>
          </a:p>
          <a:p>
            <a:pPr lvl="1"/>
            <a:r>
              <a:rPr lang="en-US" dirty="0" smtClean="0"/>
              <a:t>ASCII-art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3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Graph Capabilities in SQL Server 2017+</vt:lpstr>
      <vt:lpstr>PowerPoint Presentation</vt:lpstr>
      <vt:lpstr>Graph capability?</vt:lpstr>
      <vt:lpstr>PowerPoint Presentation</vt:lpstr>
      <vt:lpstr>SQL Extensions in 2017, but native to 2019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Capabilities in SQL Server</dc:title>
  <dc:creator>Joubin Najmaie</dc:creator>
  <cp:lastModifiedBy>Joubin Najmaie</cp:lastModifiedBy>
  <cp:revision>20</cp:revision>
  <dcterms:created xsi:type="dcterms:W3CDTF">2018-11-29T12:30:53Z</dcterms:created>
  <dcterms:modified xsi:type="dcterms:W3CDTF">2018-11-29T21:59:38Z</dcterms:modified>
</cp:coreProperties>
</file>