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8"/>
  </p:notes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66" d="100"/>
          <a:sy n="66" d="100"/>
        </p:scale>
        <p:origin x="933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A4BBB1-E508-4BB0-8F03-7A7A7FA4B252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3DF704-61B9-4A54-B7F3-EB857FE1E08D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744522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7799801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56639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0273933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794935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149826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0916186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963351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1526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192648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38565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1507679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F5C2FB-9EEB-46B1-9038-923A11255160}" type="datetimeFigureOut">
              <a:rPr kumimoji="1" lang="ja-JP" altLang="en-US" smtClean="0"/>
              <a:t>2024/5/13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F07D8E-ADD2-4DD0-A12B-2F509A490FE1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898798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emf"/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078F00-F218-AD14-B5BE-7D00B7ACBDB4}"/>
              </a:ext>
            </a:extLst>
          </p:cNvPr>
          <p:cNvSpPr txBox="1"/>
          <p:nvPr/>
        </p:nvSpPr>
        <p:spPr>
          <a:xfrm>
            <a:off x="567400" y="399331"/>
            <a:ext cx="32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home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E632DA6-A21D-E7A3-16BC-47D5675597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0F07D8E-ADD2-4DD0-A12B-2F509A490FE1}" type="slidenum">
              <a:rPr kumimoji="1" lang="ja-JP" altLang="en-US" sz="2000" smtClean="0">
                <a:latin typeface="Arial Black" panose="020B0A04020102020204" pitchFamily="34" charset="0"/>
              </a:rPr>
              <a:t>1</a:t>
            </a:fld>
            <a:endParaRPr kumimoji="1" lang="ja-JP" altLang="en-US" sz="2000" dirty="0">
              <a:latin typeface="Arial Black" panose="020B0A04020102020204" pitchFamily="34" charset="0"/>
            </a:endParaRP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E2C39282-5BEE-15DD-393E-F67E10A918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400" y="1586824"/>
            <a:ext cx="7205730" cy="4053191"/>
          </a:xfrm>
          <a:prstGeom prst="rect">
            <a:avLst/>
          </a:prstGeom>
        </p:spPr>
      </p:pic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6FA0DAB-1B6A-262C-EA97-43C8A2A6AB53}"/>
              </a:ext>
            </a:extLst>
          </p:cNvPr>
          <p:cNvSpPr/>
          <p:nvPr/>
        </p:nvSpPr>
        <p:spPr>
          <a:xfrm>
            <a:off x="965675" y="2281727"/>
            <a:ext cx="3700329" cy="1504060"/>
          </a:xfrm>
          <a:prstGeom prst="roundRect">
            <a:avLst>
              <a:gd name="adj" fmla="val 814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4" name="直線コネクタ 13">
            <a:extLst>
              <a:ext uri="{FF2B5EF4-FFF2-40B4-BE49-F238E27FC236}">
                <a16:creationId xmlns:a16="http://schemas.microsoft.com/office/drawing/2014/main" id="{590DE90E-797C-5B77-6C16-FFB1034AF752}"/>
              </a:ext>
            </a:extLst>
          </p:cNvPr>
          <p:cNvCxnSpPr>
            <a:cxnSpLocks/>
          </p:cNvCxnSpPr>
          <p:nvPr/>
        </p:nvCxnSpPr>
        <p:spPr>
          <a:xfrm flipV="1">
            <a:off x="2384277" y="693556"/>
            <a:ext cx="769121" cy="158817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F82D14E4-E891-51CE-4E32-A2D42B8770B5}"/>
              </a:ext>
            </a:extLst>
          </p:cNvPr>
          <p:cNvSpPr txBox="1"/>
          <p:nvPr/>
        </p:nvSpPr>
        <p:spPr>
          <a:xfrm>
            <a:off x="3006429" y="231891"/>
            <a:ext cx="58555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①</a:t>
            </a:r>
            <a:r>
              <a:rPr kumimoji="1" lang="ja-JP" altLang="en-US" sz="2400" b="1" i="1" dirty="0">
                <a:latin typeface="Georgia" panose="02040502050405020303" pitchFamily="18" charset="0"/>
              </a:rPr>
              <a:t>あなたも統計検定を受けてみませんか</a:t>
            </a:r>
          </a:p>
        </p:txBody>
      </p:sp>
      <p:sp>
        <p:nvSpPr>
          <p:cNvPr id="18" name="四角形: 角を丸くする 17">
            <a:extLst>
              <a:ext uri="{FF2B5EF4-FFF2-40B4-BE49-F238E27FC236}">
                <a16:creationId xmlns:a16="http://schemas.microsoft.com/office/drawing/2014/main" id="{77927851-14E6-BA07-974A-27EFB12CF70C}"/>
              </a:ext>
            </a:extLst>
          </p:cNvPr>
          <p:cNvSpPr/>
          <p:nvPr/>
        </p:nvSpPr>
        <p:spPr>
          <a:xfrm>
            <a:off x="4863288" y="2264635"/>
            <a:ext cx="2400638" cy="1504060"/>
          </a:xfrm>
          <a:prstGeom prst="roundRect">
            <a:avLst>
              <a:gd name="adj" fmla="val 814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9" name="直線コネクタ 18">
            <a:extLst>
              <a:ext uri="{FF2B5EF4-FFF2-40B4-BE49-F238E27FC236}">
                <a16:creationId xmlns:a16="http://schemas.microsoft.com/office/drawing/2014/main" id="{8B1C6005-BB61-76EF-202E-071D186A2C5C}"/>
              </a:ext>
            </a:extLst>
          </p:cNvPr>
          <p:cNvCxnSpPr>
            <a:cxnSpLocks/>
          </p:cNvCxnSpPr>
          <p:nvPr/>
        </p:nvCxnSpPr>
        <p:spPr>
          <a:xfrm flipH="1" flipV="1">
            <a:off x="4059252" y="1316691"/>
            <a:ext cx="1874957" cy="91534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513A3822-B748-93EE-680C-8D1DAD6DBDBB}"/>
              </a:ext>
            </a:extLst>
          </p:cNvPr>
          <p:cNvSpPr txBox="1"/>
          <p:nvPr/>
        </p:nvSpPr>
        <p:spPr>
          <a:xfrm>
            <a:off x="3288440" y="810503"/>
            <a:ext cx="585556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②</a:t>
            </a:r>
            <a:r>
              <a:rPr kumimoji="1" lang="ja-JP" altLang="en-US" sz="2400" b="1" i="1" dirty="0">
                <a:latin typeface="Georgia" panose="02040502050405020303" pitchFamily="18" charset="0"/>
              </a:rPr>
              <a:t>コンピュータ版なら、ほぼ毎日実施！　　　　　　　　　　</a:t>
            </a:r>
          </a:p>
          <a:p>
            <a:r>
              <a:rPr kumimoji="1" lang="ja-JP" altLang="en-US" sz="2400" b="1" dirty="0">
                <a:latin typeface="Georgia" panose="02040502050405020303" pitchFamily="18" charset="0"/>
              </a:rPr>
              <a:t>　　　　　</a:t>
            </a:r>
            <a:r>
              <a:rPr kumimoji="1" lang="ja-JP" altLang="en-US" sz="2000" b="1" i="1" dirty="0">
                <a:latin typeface="Georgia" panose="02040502050405020303" pitchFamily="18" charset="0"/>
              </a:rPr>
              <a:t>（準１級まで、首都圏会場の場合）</a:t>
            </a:r>
          </a:p>
        </p:txBody>
      </p:sp>
      <p:sp>
        <p:nvSpPr>
          <p:cNvPr id="25" name="四角形: 角を丸くする 24">
            <a:extLst>
              <a:ext uri="{FF2B5EF4-FFF2-40B4-BE49-F238E27FC236}">
                <a16:creationId xmlns:a16="http://schemas.microsoft.com/office/drawing/2014/main" id="{3796A8C2-2958-9E76-326E-228BE32F0BA5}"/>
              </a:ext>
            </a:extLst>
          </p:cNvPr>
          <p:cNvSpPr/>
          <p:nvPr/>
        </p:nvSpPr>
        <p:spPr>
          <a:xfrm>
            <a:off x="786214" y="4185651"/>
            <a:ext cx="5443670" cy="702543"/>
          </a:xfrm>
          <a:prstGeom prst="roundRect">
            <a:avLst>
              <a:gd name="adj" fmla="val 814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2A85CB71-AF2E-956A-2990-FECA6EC49F6B}"/>
              </a:ext>
            </a:extLst>
          </p:cNvPr>
          <p:cNvCxnSpPr>
            <a:cxnSpLocks/>
          </p:cNvCxnSpPr>
          <p:nvPr/>
        </p:nvCxnSpPr>
        <p:spPr>
          <a:xfrm flipV="1">
            <a:off x="6229884" y="4545016"/>
            <a:ext cx="331995" cy="1914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BD9904E-8686-A3D6-295C-2AA33B250221}"/>
              </a:ext>
            </a:extLst>
          </p:cNvPr>
          <p:cNvSpPr txBox="1"/>
          <p:nvPr/>
        </p:nvSpPr>
        <p:spPr>
          <a:xfrm>
            <a:off x="6561879" y="4254198"/>
            <a:ext cx="143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③トル</a:t>
            </a:r>
          </a:p>
        </p:txBody>
      </p:sp>
      <p:sp>
        <p:nvSpPr>
          <p:cNvPr id="29" name="四角形: 角を丸くする 28">
            <a:extLst>
              <a:ext uri="{FF2B5EF4-FFF2-40B4-BE49-F238E27FC236}">
                <a16:creationId xmlns:a16="http://schemas.microsoft.com/office/drawing/2014/main" id="{3B12EBB2-A0D9-9210-C338-685CD9163EAF}"/>
              </a:ext>
            </a:extLst>
          </p:cNvPr>
          <p:cNvSpPr/>
          <p:nvPr/>
        </p:nvSpPr>
        <p:spPr>
          <a:xfrm>
            <a:off x="863126" y="4970077"/>
            <a:ext cx="2425314" cy="422320"/>
          </a:xfrm>
          <a:prstGeom prst="roundRect">
            <a:avLst>
              <a:gd name="adj" fmla="val 814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0" name="直線コネクタ 29">
            <a:extLst>
              <a:ext uri="{FF2B5EF4-FFF2-40B4-BE49-F238E27FC236}">
                <a16:creationId xmlns:a16="http://schemas.microsoft.com/office/drawing/2014/main" id="{21C41583-9F1D-B709-3B16-3CB5B568746A}"/>
              </a:ext>
            </a:extLst>
          </p:cNvPr>
          <p:cNvCxnSpPr>
            <a:cxnSpLocks/>
          </p:cNvCxnSpPr>
          <p:nvPr/>
        </p:nvCxnSpPr>
        <p:spPr>
          <a:xfrm flipV="1">
            <a:off x="3288440" y="5129166"/>
            <a:ext cx="331995" cy="19149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8368F6C1-BA21-9F34-CFF4-0CD61F8F2B5F}"/>
              </a:ext>
            </a:extLst>
          </p:cNvPr>
          <p:cNvSpPr txBox="1"/>
          <p:nvPr/>
        </p:nvSpPr>
        <p:spPr>
          <a:xfrm>
            <a:off x="3620435" y="4888194"/>
            <a:ext cx="14300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④トル</a:t>
            </a:r>
          </a:p>
        </p:txBody>
      </p:sp>
    </p:spTree>
    <p:extLst>
      <p:ext uri="{BB962C8B-B14F-4D97-AF65-F5344CB8AC3E}">
        <p14:creationId xmlns:p14="http://schemas.microsoft.com/office/powerpoint/2010/main" val="3398887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078F00-F218-AD14-B5BE-7D00B7ACBDB4}"/>
              </a:ext>
            </a:extLst>
          </p:cNvPr>
          <p:cNvSpPr txBox="1"/>
          <p:nvPr/>
        </p:nvSpPr>
        <p:spPr>
          <a:xfrm>
            <a:off x="567400" y="399331"/>
            <a:ext cx="32953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home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pic>
        <p:nvPicPr>
          <p:cNvPr id="3" name="図 2">
            <a:extLst>
              <a:ext uri="{FF2B5EF4-FFF2-40B4-BE49-F238E27FC236}">
                <a16:creationId xmlns:a16="http://schemas.microsoft.com/office/drawing/2014/main" id="{2C14FC72-992B-364D-2D97-12002F02DE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8489" y="1107332"/>
            <a:ext cx="7592859" cy="2627180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6BCA2005-885E-8EAF-4211-77DB16DEC97E}"/>
              </a:ext>
            </a:extLst>
          </p:cNvPr>
          <p:cNvSpPr/>
          <p:nvPr/>
        </p:nvSpPr>
        <p:spPr>
          <a:xfrm>
            <a:off x="812652" y="1671399"/>
            <a:ext cx="1793815" cy="1960564"/>
          </a:xfrm>
          <a:prstGeom prst="roundRect">
            <a:avLst>
              <a:gd name="adj" fmla="val 814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7" name="直線コネクタ 6">
            <a:extLst>
              <a:ext uri="{FF2B5EF4-FFF2-40B4-BE49-F238E27FC236}">
                <a16:creationId xmlns:a16="http://schemas.microsoft.com/office/drawing/2014/main" id="{9D36F66F-E348-1708-F6C7-73E209E99B04}"/>
              </a:ext>
            </a:extLst>
          </p:cNvPr>
          <p:cNvCxnSpPr>
            <a:cxnSpLocks/>
          </p:cNvCxnSpPr>
          <p:nvPr/>
        </p:nvCxnSpPr>
        <p:spPr>
          <a:xfrm>
            <a:off x="1543561" y="3631963"/>
            <a:ext cx="310876" cy="246336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F6347E90-E715-3BC8-D454-E348BA61CE24}"/>
              </a:ext>
            </a:extLst>
          </p:cNvPr>
          <p:cNvSpPr txBox="1"/>
          <p:nvPr/>
        </p:nvSpPr>
        <p:spPr>
          <a:xfrm>
            <a:off x="1854437" y="3836914"/>
            <a:ext cx="6999006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⑤次回試験日の</a:t>
            </a:r>
            <a:r>
              <a:rPr kumimoji="1" lang="en-US" altLang="ja-JP" sz="2400" b="1" dirty="0">
                <a:latin typeface="Georgia" panose="02040502050405020303" pitchFamily="18" charset="0"/>
              </a:rPr>
              <a:t>Box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を作る</a:t>
            </a:r>
          </a:p>
          <a:p>
            <a:r>
              <a:rPr kumimoji="1" lang="ja-JP" altLang="en-US" sz="2400" b="1" dirty="0">
                <a:latin typeface="Georgia" panose="02040502050405020303" pitchFamily="18" charset="0"/>
              </a:rPr>
              <a:t>　・１級はベタ打ち</a:t>
            </a:r>
          </a:p>
          <a:p>
            <a:r>
              <a:rPr kumimoji="1" lang="ja-JP" altLang="en-US" sz="2400" b="1" dirty="0">
                <a:latin typeface="Georgia" panose="02040502050405020303" pitchFamily="18" charset="0"/>
              </a:rPr>
              <a:t>　・１級以外はオデッセイへのリンクアイコン</a:t>
            </a:r>
          </a:p>
          <a:p>
            <a:r>
              <a:rPr kumimoji="1" lang="ja-JP" altLang="en-US" sz="2400" b="1" dirty="0">
                <a:latin typeface="Georgia" panose="02040502050405020303" pitchFamily="18" charset="0"/>
              </a:rPr>
              <a:t>（可能であれば）</a:t>
            </a:r>
          </a:p>
        </p:txBody>
      </p:sp>
    </p:spTree>
    <p:extLst>
      <p:ext uri="{BB962C8B-B14F-4D97-AF65-F5344CB8AC3E}">
        <p14:creationId xmlns:p14="http://schemas.microsoft.com/office/powerpoint/2010/main" val="4042980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078F00-F218-AD14-B5BE-7D00B7ACBDB4}"/>
              </a:ext>
            </a:extLst>
          </p:cNvPr>
          <p:cNvSpPr txBox="1"/>
          <p:nvPr/>
        </p:nvSpPr>
        <p:spPr>
          <a:xfrm>
            <a:off x="567399" y="399331"/>
            <a:ext cx="463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apply/</a:t>
            </a:r>
            <a:r>
              <a:rPr kumimoji="1" lang="en-US" altLang="ja-JP" sz="2400" b="1" dirty="0" err="1">
                <a:latin typeface="Georgia" panose="02040502050405020303" pitchFamily="18" charset="0"/>
              </a:rPr>
              <a:t>grade1</a:t>
            </a:r>
            <a:r>
              <a:rPr kumimoji="1" lang="en-US" altLang="ja-JP" sz="2400" b="1" dirty="0">
                <a:latin typeface="Georgia" panose="02040502050405020303" pitchFamily="18" charset="0"/>
              </a:rPr>
              <a:t>-apply/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D41E9E39-1363-CBEC-47E0-460C48FA1A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3926" y="939613"/>
            <a:ext cx="7205730" cy="3424136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1DDE4183-E145-0F8E-0752-D81641D5B405}"/>
              </a:ext>
            </a:extLst>
          </p:cNvPr>
          <p:cNvSpPr/>
          <p:nvPr/>
        </p:nvSpPr>
        <p:spPr>
          <a:xfrm>
            <a:off x="1074344" y="2608136"/>
            <a:ext cx="2121783" cy="617901"/>
          </a:xfrm>
          <a:prstGeom prst="roundRect">
            <a:avLst>
              <a:gd name="adj" fmla="val 814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25F558B-5492-F225-3D50-D8C539CEA0E1}"/>
              </a:ext>
            </a:extLst>
          </p:cNvPr>
          <p:cNvCxnSpPr>
            <a:cxnSpLocks/>
          </p:cNvCxnSpPr>
          <p:nvPr/>
        </p:nvCxnSpPr>
        <p:spPr>
          <a:xfrm flipV="1">
            <a:off x="3196127" y="2651681"/>
            <a:ext cx="384561" cy="14240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43B179-2884-F2B8-83D5-71971AE8B183}"/>
              </a:ext>
            </a:extLst>
          </p:cNvPr>
          <p:cNvSpPr txBox="1"/>
          <p:nvPr/>
        </p:nvSpPr>
        <p:spPr>
          <a:xfrm>
            <a:off x="3580688" y="2441208"/>
            <a:ext cx="369178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⑥２０２４年を上にする</a:t>
            </a:r>
          </a:p>
        </p:txBody>
      </p:sp>
    </p:spTree>
    <p:extLst>
      <p:ext uri="{BB962C8B-B14F-4D97-AF65-F5344CB8AC3E}">
        <p14:creationId xmlns:p14="http://schemas.microsoft.com/office/powerpoint/2010/main" val="11676518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図 6">
            <a:extLst>
              <a:ext uri="{FF2B5EF4-FFF2-40B4-BE49-F238E27FC236}">
                <a16:creationId xmlns:a16="http://schemas.microsoft.com/office/drawing/2014/main" id="{03C8D803-1AEC-CF4F-6F5A-B967D0702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8277" y="3631964"/>
            <a:ext cx="7392473" cy="1939047"/>
          </a:xfrm>
          <a:prstGeom prst="rect">
            <a:avLst/>
          </a:prstGeom>
        </p:spPr>
      </p:pic>
      <p:pic>
        <p:nvPicPr>
          <p:cNvPr id="3" name="図 2">
            <a:extLst>
              <a:ext uri="{FF2B5EF4-FFF2-40B4-BE49-F238E27FC236}">
                <a16:creationId xmlns:a16="http://schemas.microsoft.com/office/drawing/2014/main" id="{F325BF83-5126-AD08-28CB-171C638A30B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77183" y="1034071"/>
            <a:ext cx="7392473" cy="2191966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078F00-F218-AD14-B5BE-7D00B7ACBDB4}"/>
              </a:ext>
            </a:extLst>
          </p:cNvPr>
          <p:cNvSpPr txBox="1"/>
          <p:nvPr/>
        </p:nvSpPr>
        <p:spPr>
          <a:xfrm>
            <a:off x="567399" y="399331"/>
            <a:ext cx="463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apply/other-grades-apply/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25F558B-5492-F225-3D50-D8C539CEA0E1}"/>
              </a:ext>
            </a:extLst>
          </p:cNvPr>
          <p:cNvCxnSpPr>
            <a:cxnSpLocks/>
          </p:cNvCxnSpPr>
          <p:nvPr/>
        </p:nvCxnSpPr>
        <p:spPr>
          <a:xfrm flipV="1">
            <a:off x="2694577" y="3563597"/>
            <a:ext cx="290557" cy="349201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43B179-2884-F2B8-83D5-71971AE8B183}"/>
              </a:ext>
            </a:extLst>
          </p:cNvPr>
          <p:cNvSpPr txBox="1"/>
          <p:nvPr/>
        </p:nvSpPr>
        <p:spPr>
          <a:xfrm>
            <a:off x="3010770" y="3294335"/>
            <a:ext cx="6133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⑦一番上に</a:t>
            </a:r>
            <a:r>
              <a:rPr kumimoji="1" lang="ja-JP" altLang="en-US" sz="2400" b="1" i="1" dirty="0">
                <a:latin typeface="Georgia" panose="02040502050405020303" pitchFamily="18" charset="0"/>
              </a:rPr>
              <a:t>受験日・会場検索</a:t>
            </a:r>
            <a:r>
              <a:rPr kumimoji="1" lang="ja-JP" altLang="en-US" sz="2400" b="1" dirty="0">
                <a:latin typeface="Georgia" panose="02040502050405020303" pitchFamily="18" charset="0"/>
              </a:rPr>
              <a:t>として移動</a:t>
            </a:r>
            <a:endParaRPr kumimoji="1" lang="ja-JP" altLang="en-US" sz="2400" b="1" i="1" dirty="0">
              <a:latin typeface="Georgia" panose="02040502050405020303" pitchFamily="18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D95987-3F2A-3F39-942C-D8A4CECBB296}"/>
              </a:ext>
            </a:extLst>
          </p:cNvPr>
          <p:cNvSpPr/>
          <p:nvPr/>
        </p:nvSpPr>
        <p:spPr>
          <a:xfrm>
            <a:off x="2519796" y="3912797"/>
            <a:ext cx="3658813" cy="1112130"/>
          </a:xfrm>
          <a:prstGeom prst="roundRect">
            <a:avLst>
              <a:gd name="adj" fmla="val 814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736423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BCF291D4-D2FB-EB21-8A23-BD08E71C95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7399" y="1126196"/>
            <a:ext cx="7609278" cy="2654704"/>
          </a:xfrm>
          <a:prstGeom prst="rect">
            <a:avLst/>
          </a:prstGeom>
        </p:spPr>
      </p:pic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078F00-F218-AD14-B5BE-7D00B7ACBDB4}"/>
              </a:ext>
            </a:extLst>
          </p:cNvPr>
          <p:cNvSpPr txBox="1"/>
          <p:nvPr/>
        </p:nvSpPr>
        <p:spPr>
          <a:xfrm>
            <a:off x="567399" y="399331"/>
            <a:ext cx="463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apply/</a:t>
            </a:r>
            <a:r>
              <a:rPr kumimoji="1" lang="en-US" altLang="ja-JP" sz="2400" b="1" dirty="0" err="1">
                <a:latin typeface="Georgia" panose="02040502050405020303" pitchFamily="18" charset="0"/>
              </a:rPr>
              <a:t>grade1</a:t>
            </a:r>
            <a:r>
              <a:rPr kumimoji="1" lang="en-US" altLang="ja-JP" sz="2400" b="1" dirty="0">
                <a:latin typeface="Georgia" panose="02040502050405020303" pitchFamily="18" charset="0"/>
              </a:rPr>
              <a:t>-apply/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10" name="直線コネクタ 9">
            <a:extLst>
              <a:ext uri="{FF2B5EF4-FFF2-40B4-BE49-F238E27FC236}">
                <a16:creationId xmlns:a16="http://schemas.microsoft.com/office/drawing/2014/main" id="{625F558B-5492-F225-3D50-D8C539CEA0E1}"/>
              </a:ext>
            </a:extLst>
          </p:cNvPr>
          <p:cNvCxnSpPr>
            <a:cxnSpLocks/>
          </p:cNvCxnSpPr>
          <p:nvPr/>
        </p:nvCxnSpPr>
        <p:spPr>
          <a:xfrm>
            <a:off x="3195833" y="3358497"/>
            <a:ext cx="302050" cy="100616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43B179-2884-F2B8-83D5-71971AE8B183}"/>
              </a:ext>
            </a:extLst>
          </p:cNvPr>
          <p:cNvSpPr txBox="1"/>
          <p:nvPr/>
        </p:nvSpPr>
        <p:spPr>
          <a:xfrm>
            <a:off x="3497883" y="4170294"/>
            <a:ext cx="513336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⑧リンクを大きめのアイコンに変更</a:t>
            </a:r>
            <a:endParaRPr kumimoji="1" lang="ja-JP" altLang="en-US" sz="2400" b="1" i="1" dirty="0">
              <a:latin typeface="Georgia" panose="02040502050405020303" pitchFamily="18" charset="0"/>
            </a:endParaRPr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05D95987-3F2A-3F39-942C-D8A4CECBB296}"/>
              </a:ext>
            </a:extLst>
          </p:cNvPr>
          <p:cNvSpPr/>
          <p:nvPr/>
        </p:nvSpPr>
        <p:spPr>
          <a:xfrm>
            <a:off x="3010771" y="2738270"/>
            <a:ext cx="997208" cy="620227"/>
          </a:xfrm>
          <a:prstGeom prst="roundRect">
            <a:avLst>
              <a:gd name="adj" fmla="val 8144"/>
            </a:avLst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412179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A078F00-F218-AD14-B5BE-7D00B7ACBDB4}"/>
              </a:ext>
            </a:extLst>
          </p:cNvPr>
          <p:cNvSpPr txBox="1"/>
          <p:nvPr/>
        </p:nvSpPr>
        <p:spPr>
          <a:xfrm>
            <a:off x="567399" y="399331"/>
            <a:ext cx="46369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***/***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5C43B179-2884-F2B8-83D5-71971AE8B183}"/>
              </a:ext>
            </a:extLst>
          </p:cNvPr>
          <p:cNvSpPr txBox="1"/>
          <p:nvPr/>
        </p:nvSpPr>
        <p:spPr>
          <a:xfrm>
            <a:off x="1865637" y="1315999"/>
            <a:ext cx="6825436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⑨そもそも、全体的にフォントサイズが</a:t>
            </a:r>
          </a:p>
          <a:p>
            <a:r>
              <a:rPr kumimoji="1" lang="ja-JP" altLang="en-US" sz="2400" b="1" dirty="0">
                <a:latin typeface="Georgia" panose="02040502050405020303" pitchFamily="18" charset="0"/>
              </a:rPr>
              <a:t>　小さくないでしょうか</a:t>
            </a:r>
            <a:endParaRPr kumimoji="1" lang="ja-JP" altLang="en-US" sz="2400" b="1" i="1" dirty="0">
              <a:latin typeface="Georgia" panose="02040502050405020303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1578311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テーマ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22</TotalTime>
  <Words>113</Words>
  <Application>Microsoft Office PowerPoint</Application>
  <PresentationFormat>画面に合わせる (4:3)</PresentationFormat>
  <Paragraphs>21</Paragraphs>
  <Slides>6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6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6</vt:i4>
      </vt:variant>
    </vt:vector>
  </HeadingPairs>
  <TitlesOfParts>
    <vt:vector size="13" baseType="lpstr">
      <vt:lpstr>游ゴシック</vt:lpstr>
      <vt:lpstr>Arial</vt:lpstr>
      <vt:lpstr>Arial Black</vt:lpstr>
      <vt:lpstr>Calibri</vt:lpstr>
      <vt:lpstr>Calibri Light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Nakajima</dc:creator>
  <cp:lastModifiedBy>Nakajima</cp:lastModifiedBy>
  <cp:revision>2</cp:revision>
  <dcterms:created xsi:type="dcterms:W3CDTF">2024-05-13T05:14:33Z</dcterms:created>
  <dcterms:modified xsi:type="dcterms:W3CDTF">2024-05-13T05:36:43Z</dcterms:modified>
</cp:coreProperties>
</file>