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2" r:id="rId4"/>
    <p:sldId id="259" r:id="rId5"/>
    <p:sldId id="261" r:id="rId6"/>
    <p:sldId id="266" r:id="rId7"/>
    <p:sldId id="265" r:id="rId8"/>
    <p:sldId id="267" r:id="rId9"/>
    <p:sldId id="269" r:id="rId10"/>
    <p:sldId id="263" r:id="rId11"/>
    <p:sldId id="268" r:id="rId12"/>
    <p:sldId id="270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C25E4B-4D75-4A2E-A2C6-768393EC35A0}" v="10" dt="2024-05-26T08:34:25.4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7" d="100"/>
          <a:sy n="57" d="100"/>
        </p:scale>
        <p:origin x="10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ud jarrah" userId="51ed9fee1a7ec1d0" providerId="LiveId" clId="{C8C25E4B-4D75-4A2E-A2C6-768393EC35A0}"/>
    <pc:docChg chg="undo redo custSel addSld delSld modSld sldOrd">
      <pc:chgData name="joud jarrah" userId="51ed9fee1a7ec1d0" providerId="LiveId" clId="{C8C25E4B-4D75-4A2E-A2C6-768393EC35A0}" dt="2024-05-26T08:48:36.062" v="331" actId="1076"/>
      <pc:docMkLst>
        <pc:docMk/>
      </pc:docMkLst>
      <pc:sldChg chg="addSp delSp modSp del mod setBg">
        <pc:chgData name="joud jarrah" userId="51ed9fee1a7ec1d0" providerId="LiveId" clId="{C8C25E4B-4D75-4A2E-A2C6-768393EC35A0}" dt="2024-05-24T20:03:18.771" v="19" actId="2696"/>
        <pc:sldMkLst>
          <pc:docMk/>
          <pc:sldMk cId="4230405255" sldId="258"/>
        </pc:sldMkLst>
        <pc:spChg chg="mod">
          <ac:chgData name="joud jarrah" userId="51ed9fee1a7ec1d0" providerId="LiveId" clId="{C8C25E4B-4D75-4A2E-A2C6-768393EC35A0}" dt="2024-05-24T20:01:19.682" v="11" actId="255"/>
          <ac:spMkLst>
            <pc:docMk/>
            <pc:sldMk cId="4230405255" sldId="258"/>
            <ac:spMk id="2" creationId="{E204A5FA-6B7F-EBE7-78EA-0E24F63F1FAB}"/>
          </ac:spMkLst>
        </pc:spChg>
        <pc:spChg chg="del">
          <ac:chgData name="joud jarrah" userId="51ed9fee1a7ec1d0" providerId="LiveId" clId="{C8C25E4B-4D75-4A2E-A2C6-768393EC35A0}" dt="2024-05-24T20:00:55.945" v="6" actId="26606"/>
          <ac:spMkLst>
            <pc:docMk/>
            <pc:sldMk cId="4230405255" sldId="258"/>
            <ac:spMk id="3" creationId="{1E2225BC-A125-2274-8333-FABBEBDAB899}"/>
          </ac:spMkLst>
        </pc:spChg>
        <pc:spChg chg="add del">
          <ac:chgData name="joud jarrah" userId="51ed9fee1a7ec1d0" providerId="LiveId" clId="{C8C25E4B-4D75-4A2E-A2C6-768393EC35A0}" dt="2024-05-24T20:01:14.365" v="10" actId="26606"/>
          <ac:spMkLst>
            <pc:docMk/>
            <pc:sldMk cId="4230405255" sldId="258"/>
            <ac:spMk id="9" creationId="{EB0222B5-B739-82A9-5CCC-C5585AE12A69}"/>
          </ac:spMkLst>
        </pc:spChg>
        <pc:spChg chg="add del">
          <ac:chgData name="joud jarrah" userId="51ed9fee1a7ec1d0" providerId="LiveId" clId="{C8C25E4B-4D75-4A2E-A2C6-768393EC35A0}" dt="2024-05-24T20:01:14.365" v="10" actId="26606"/>
          <ac:spMkLst>
            <pc:docMk/>
            <pc:sldMk cId="4230405255" sldId="258"/>
            <ac:spMk id="11" creationId="{5BE23E75-E7E9-4D9F-6D25-5512363F8621}"/>
          </ac:spMkLst>
        </pc:spChg>
        <pc:spChg chg="add del">
          <ac:chgData name="joud jarrah" userId="51ed9fee1a7ec1d0" providerId="LiveId" clId="{C8C25E4B-4D75-4A2E-A2C6-768393EC35A0}" dt="2024-05-24T20:01:14.341" v="9" actId="26606"/>
          <ac:spMkLst>
            <pc:docMk/>
            <pc:sldMk cId="4230405255" sldId="258"/>
            <ac:spMk id="18" creationId="{ECC07320-C2CA-4E29-8481-9D9E143C7788}"/>
          </ac:spMkLst>
        </pc:spChg>
        <pc:spChg chg="add del">
          <ac:chgData name="joud jarrah" userId="51ed9fee1a7ec1d0" providerId="LiveId" clId="{C8C25E4B-4D75-4A2E-A2C6-768393EC35A0}" dt="2024-05-24T20:01:14.341" v="9" actId="26606"/>
          <ac:spMkLst>
            <pc:docMk/>
            <pc:sldMk cId="4230405255" sldId="258"/>
            <ac:spMk id="20" creationId="{178FB36B-5BFE-42CA-BC60-1115E0D95EEC}"/>
          </ac:spMkLst>
        </pc:spChg>
        <pc:spChg chg="add">
          <ac:chgData name="joud jarrah" userId="51ed9fee1a7ec1d0" providerId="LiveId" clId="{C8C25E4B-4D75-4A2E-A2C6-768393EC35A0}" dt="2024-05-24T20:01:14.365" v="10" actId="26606"/>
          <ac:spMkLst>
            <pc:docMk/>
            <pc:sldMk cId="4230405255" sldId="258"/>
            <ac:spMk id="22" creationId="{AF2F604E-43BE-4DC3-B983-E071523364F8}"/>
          </ac:spMkLst>
        </pc:spChg>
        <pc:spChg chg="add">
          <ac:chgData name="joud jarrah" userId="51ed9fee1a7ec1d0" providerId="LiveId" clId="{C8C25E4B-4D75-4A2E-A2C6-768393EC35A0}" dt="2024-05-24T20:01:14.365" v="10" actId="26606"/>
          <ac:spMkLst>
            <pc:docMk/>
            <pc:sldMk cId="4230405255" sldId="258"/>
            <ac:spMk id="23" creationId="{E91DC736-0EF8-4F87-9146-EBF1D2EE4D3D}"/>
          </ac:spMkLst>
        </pc:spChg>
        <pc:spChg chg="add">
          <ac:chgData name="joud jarrah" userId="51ed9fee1a7ec1d0" providerId="LiveId" clId="{C8C25E4B-4D75-4A2E-A2C6-768393EC35A0}" dt="2024-05-24T20:01:14.365" v="10" actId="26606"/>
          <ac:spMkLst>
            <pc:docMk/>
            <pc:sldMk cId="4230405255" sldId="258"/>
            <ac:spMk id="24" creationId="{08C9B587-E65E-4B52-B37C-ABEBB6E87928}"/>
          </ac:spMkLst>
        </pc:spChg>
        <pc:spChg chg="add">
          <ac:chgData name="joud jarrah" userId="51ed9fee1a7ec1d0" providerId="LiveId" clId="{C8C25E4B-4D75-4A2E-A2C6-768393EC35A0}" dt="2024-05-24T20:01:14.365" v="10" actId="26606"/>
          <ac:spMkLst>
            <pc:docMk/>
            <pc:sldMk cId="4230405255" sldId="258"/>
            <ac:spMk id="25" creationId="{097CD68E-23E3-4007-8847-CD0944C4F7BE}"/>
          </ac:spMkLst>
        </pc:spChg>
        <pc:picChg chg="add mod">
          <ac:chgData name="joud jarrah" userId="51ed9fee1a7ec1d0" providerId="LiveId" clId="{C8C25E4B-4D75-4A2E-A2C6-768393EC35A0}" dt="2024-05-24T20:01:14.365" v="10" actId="26606"/>
          <ac:picMkLst>
            <pc:docMk/>
            <pc:sldMk cId="4230405255" sldId="258"/>
            <ac:picMk id="5" creationId="{F62F1D53-ABBD-2EE6-5696-2E6ACFB79178}"/>
          </ac:picMkLst>
        </pc:picChg>
        <pc:cxnChg chg="add del">
          <ac:chgData name="joud jarrah" userId="51ed9fee1a7ec1d0" providerId="LiveId" clId="{C8C25E4B-4D75-4A2E-A2C6-768393EC35A0}" dt="2024-05-24T20:01:14.365" v="10" actId="26606"/>
          <ac:cxnSpMkLst>
            <pc:docMk/>
            <pc:sldMk cId="4230405255" sldId="258"/>
            <ac:cxnSpMk id="13" creationId="{61B115DB-65EB-3FC3-7284-CFDF4ADC60B6}"/>
          </ac:cxnSpMkLst>
        </pc:cxnChg>
      </pc:sldChg>
      <pc:sldChg chg="addSp delSp modSp new mod setBg">
        <pc:chgData name="joud jarrah" userId="51ed9fee1a7ec1d0" providerId="LiveId" clId="{C8C25E4B-4D75-4A2E-A2C6-768393EC35A0}" dt="2024-05-24T20:26:19.224" v="33" actId="20577"/>
        <pc:sldMkLst>
          <pc:docMk/>
          <pc:sldMk cId="3318593803" sldId="259"/>
        </pc:sldMkLst>
        <pc:spChg chg="mod">
          <ac:chgData name="joud jarrah" userId="51ed9fee1a7ec1d0" providerId="LiveId" clId="{C8C25E4B-4D75-4A2E-A2C6-768393EC35A0}" dt="2024-05-24T20:20:23.746" v="23" actId="26606"/>
          <ac:spMkLst>
            <pc:docMk/>
            <pc:sldMk cId="3318593803" sldId="259"/>
            <ac:spMk id="2" creationId="{2008E78D-EF7C-302F-1EEC-9746F312D2A0}"/>
          </ac:spMkLst>
        </pc:spChg>
        <pc:spChg chg="mod">
          <ac:chgData name="joud jarrah" userId="51ed9fee1a7ec1d0" providerId="LiveId" clId="{C8C25E4B-4D75-4A2E-A2C6-768393EC35A0}" dt="2024-05-24T20:26:19.224" v="33" actId="20577"/>
          <ac:spMkLst>
            <pc:docMk/>
            <pc:sldMk cId="3318593803" sldId="259"/>
            <ac:spMk id="3" creationId="{E1A2D998-AE03-B955-EB54-FA2249F0AE45}"/>
          </ac:spMkLst>
        </pc:spChg>
        <pc:spChg chg="add del">
          <ac:chgData name="joud jarrah" userId="51ed9fee1a7ec1d0" providerId="LiveId" clId="{C8C25E4B-4D75-4A2E-A2C6-768393EC35A0}" dt="2024-05-24T20:20:39.108" v="26" actId="26606"/>
          <ac:spMkLst>
            <pc:docMk/>
            <pc:sldMk cId="3318593803" sldId="259"/>
            <ac:spMk id="9" creationId="{9F7D5CDA-D291-4307-BF55-1381FED29634}"/>
          </ac:spMkLst>
        </pc:spChg>
        <pc:spChg chg="add">
          <ac:chgData name="joud jarrah" userId="51ed9fee1a7ec1d0" providerId="LiveId" clId="{C8C25E4B-4D75-4A2E-A2C6-768393EC35A0}" dt="2024-05-24T20:20:39.108" v="26" actId="26606"/>
          <ac:spMkLst>
            <pc:docMk/>
            <pc:sldMk cId="3318593803" sldId="259"/>
            <ac:spMk id="14" creationId="{9F7D5CDA-D291-4307-BF55-1381FED29634}"/>
          </ac:spMkLst>
        </pc:spChg>
        <pc:picChg chg="add mod">
          <ac:chgData name="joud jarrah" userId="51ed9fee1a7ec1d0" providerId="LiveId" clId="{C8C25E4B-4D75-4A2E-A2C6-768393EC35A0}" dt="2024-05-24T20:20:39.108" v="26" actId="26606"/>
          <ac:picMkLst>
            <pc:docMk/>
            <pc:sldMk cId="3318593803" sldId="259"/>
            <ac:picMk id="5" creationId="{7D57152D-FDF8-290C-F8A2-CA0418B34A8E}"/>
          </ac:picMkLst>
        </pc:picChg>
      </pc:sldChg>
      <pc:sldChg chg="addSp delSp modSp new mod ord setBg">
        <pc:chgData name="joud jarrah" userId="51ed9fee1a7ec1d0" providerId="LiveId" clId="{C8C25E4B-4D75-4A2E-A2C6-768393EC35A0}" dt="2024-05-24T20:27:23.321" v="47" actId="14100"/>
        <pc:sldMkLst>
          <pc:docMk/>
          <pc:sldMk cId="3350275643" sldId="260"/>
        </pc:sldMkLst>
        <pc:spChg chg="del">
          <ac:chgData name="joud jarrah" userId="51ed9fee1a7ec1d0" providerId="LiveId" clId="{C8C25E4B-4D75-4A2E-A2C6-768393EC35A0}" dt="2024-05-24T20:27:00.747" v="40" actId="26606"/>
          <ac:spMkLst>
            <pc:docMk/>
            <pc:sldMk cId="3350275643" sldId="260"/>
            <ac:spMk id="2" creationId="{915D3011-1FE5-C453-01E0-5A799E2D3CB6}"/>
          </ac:spMkLst>
        </pc:spChg>
        <pc:spChg chg="del">
          <ac:chgData name="joud jarrah" userId="51ed9fee1a7ec1d0" providerId="LiveId" clId="{C8C25E4B-4D75-4A2E-A2C6-768393EC35A0}" dt="2024-05-24T20:26:55.132" v="37"/>
          <ac:spMkLst>
            <pc:docMk/>
            <pc:sldMk cId="3350275643" sldId="260"/>
            <ac:spMk id="3" creationId="{F424AE93-96A5-E9EA-7049-5DF075101E17}"/>
          </ac:spMkLst>
        </pc:spChg>
        <pc:picChg chg="add mod">
          <ac:chgData name="joud jarrah" userId="51ed9fee1a7ec1d0" providerId="LiveId" clId="{C8C25E4B-4D75-4A2E-A2C6-768393EC35A0}" dt="2024-05-24T20:27:23.321" v="47" actId="14100"/>
          <ac:picMkLst>
            <pc:docMk/>
            <pc:sldMk cId="3350275643" sldId="260"/>
            <ac:picMk id="5" creationId="{EF436221-A8D7-EED0-0BD2-4E79AF21D36E}"/>
          </ac:picMkLst>
        </pc:picChg>
      </pc:sldChg>
      <pc:sldChg chg="addSp modSp new mod setBg">
        <pc:chgData name="joud jarrah" userId="51ed9fee1a7ec1d0" providerId="LiveId" clId="{C8C25E4B-4D75-4A2E-A2C6-768393EC35A0}" dt="2024-05-26T08:05:47.462" v="189" actId="20577"/>
        <pc:sldMkLst>
          <pc:docMk/>
          <pc:sldMk cId="3498727597" sldId="261"/>
        </pc:sldMkLst>
        <pc:spChg chg="mod">
          <ac:chgData name="joud jarrah" userId="51ed9fee1a7ec1d0" providerId="LiveId" clId="{C8C25E4B-4D75-4A2E-A2C6-768393EC35A0}" dt="2024-05-24T20:46:18.088" v="105" actId="26606"/>
          <ac:spMkLst>
            <pc:docMk/>
            <pc:sldMk cId="3498727597" sldId="261"/>
            <ac:spMk id="2" creationId="{DA521D82-7E7C-7F5A-9876-682AE8B2F929}"/>
          </ac:spMkLst>
        </pc:spChg>
        <pc:spChg chg="mod">
          <ac:chgData name="joud jarrah" userId="51ed9fee1a7ec1d0" providerId="LiveId" clId="{C8C25E4B-4D75-4A2E-A2C6-768393EC35A0}" dt="2024-05-26T08:05:47.462" v="189" actId="20577"/>
          <ac:spMkLst>
            <pc:docMk/>
            <pc:sldMk cId="3498727597" sldId="261"/>
            <ac:spMk id="3" creationId="{2DC28899-0AD6-02D1-C49A-1CF43847AC50}"/>
          </ac:spMkLst>
        </pc:spChg>
        <pc:spChg chg="add">
          <ac:chgData name="joud jarrah" userId="51ed9fee1a7ec1d0" providerId="LiveId" clId="{C8C25E4B-4D75-4A2E-A2C6-768393EC35A0}" dt="2024-05-24T20:46:18.088" v="105" actId="26606"/>
          <ac:spMkLst>
            <pc:docMk/>
            <pc:sldMk cId="3498727597" sldId="261"/>
            <ac:spMk id="10" creationId="{45D37F4E-DDB4-456B-97E0-9937730A039F}"/>
          </ac:spMkLst>
        </pc:spChg>
        <pc:spChg chg="add">
          <ac:chgData name="joud jarrah" userId="51ed9fee1a7ec1d0" providerId="LiveId" clId="{C8C25E4B-4D75-4A2E-A2C6-768393EC35A0}" dt="2024-05-24T20:46:18.088" v="105" actId="26606"/>
          <ac:spMkLst>
            <pc:docMk/>
            <pc:sldMk cId="3498727597" sldId="261"/>
            <ac:spMk id="12" creationId="{B2DD41CD-8F47-4F56-AD12-4E2FF7696987}"/>
          </ac:spMkLst>
        </pc:spChg>
        <pc:picChg chg="add mod">
          <ac:chgData name="joud jarrah" userId="51ed9fee1a7ec1d0" providerId="LiveId" clId="{C8C25E4B-4D75-4A2E-A2C6-768393EC35A0}" dt="2024-05-24T20:46:22.328" v="107" actId="1076"/>
          <ac:picMkLst>
            <pc:docMk/>
            <pc:sldMk cId="3498727597" sldId="261"/>
            <ac:picMk id="5" creationId="{3B945249-DEF0-E6D6-1089-DB077A6486DF}"/>
          </ac:picMkLst>
        </pc:picChg>
      </pc:sldChg>
      <pc:sldChg chg="modSp new mod">
        <pc:chgData name="joud jarrah" userId="51ed9fee1a7ec1d0" providerId="LiveId" clId="{C8C25E4B-4D75-4A2E-A2C6-768393EC35A0}" dt="2024-05-24T20:44:40.390" v="71" actId="20577"/>
        <pc:sldMkLst>
          <pc:docMk/>
          <pc:sldMk cId="333963294" sldId="262"/>
        </pc:sldMkLst>
        <pc:spChg chg="mod">
          <ac:chgData name="joud jarrah" userId="51ed9fee1a7ec1d0" providerId="LiveId" clId="{C8C25E4B-4D75-4A2E-A2C6-768393EC35A0}" dt="2024-05-24T20:42:19.548" v="68" actId="20577"/>
          <ac:spMkLst>
            <pc:docMk/>
            <pc:sldMk cId="333963294" sldId="262"/>
            <ac:spMk id="2" creationId="{2913C410-C88E-B354-B7E7-286EDD3FE162}"/>
          </ac:spMkLst>
        </pc:spChg>
        <pc:spChg chg="mod">
          <ac:chgData name="joud jarrah" userId="51ed9fee1a7ec1d0" providerId="LiveId" clId="{C8C25E4B-4D75-4A2E-A2C6-768393EC35A0}" dt="2024-05-24T20:44:40.390" v="71" actId="20577"/>
          <ac:spMkLst>
            <pc:docMk/>
            <pc:sldMk cId="333963294" sldId="262"/>
            <ac:spMk id="3" creationId="{D76F59B0-6607-FD27-FC06-F886EE91AF21}"/>
          </ac:spMkLst>
        </pc:spChg>
      </pc:sldChg>
      <pc:sldChg chg="addSp delSp modSp new mod ord">
        <pc:chgData name="joud jarrah" userId="51ed9fee1a7ec1d0" providerId="LiveId" clId="{C8C25E4B-4D75-4A2E-A2C6-768393EC35A0}" dt="2024-05-26T08:32:44.924" v="260"/>
        <pc:sldMkLst>
          <pc:docMk/>
          <pc:sldMk cId="2689499036" sldId="263"/>
        </pc:sldMkLst>
        <pc:spChg chg="mod">
          <ac:chgData name="joud jarrah" userId="51ed9fee1a7ec1d0" providerId="LiveId" clId="{C8C25E4B-4D75-4A2E-A2C6-768393EC35A0}" dt="2024-05-24T20:48:17.846" v="132" actId="20577"/>
          <ac:spMkLst>
            <pc:docMk/>
            <pc:sldMk cId="2689499036" sldId="263"/>
            <ac:spMk id="2" creationId="{CEAD6D03-3769-EEAF-6ED0-8ADF0C5DB9FC}"/>
          </ac:spMkLst>
        </pc:spChg>
        <pc:spChg chg="del">
          <ac:chgData name="joud jarrah" userId="51ed9fee1a7ec1d0" providerId="LiveId" clId="{C8C25E4B-4D75-4A2E-A2C6-768393EC35A0}" dt="2024-05-24T20:47:58.842" v="127"/>
          <ac:spMkLst>
            <pc:docMk/>
            <pc:sldMk cId="2689499036" sldId="263"/>
            <ac:spMk id="3" creationId="{426FD5AA-82E3-9DC9-AA11-749DD3DA7DE5}"/>
          </ac:spMkLst>
        </pc:spChg>
        <pc:spChg chg="add del mod">
          <ac:chgData name="joud jarrah" userId="51ed9fee1a7ec1d0" providerId="LiveId" clId="{C8C25E4B-4D75-4A2E-A2C6-768393EC35A0}" dt="2024-05-24T20:48:00.197" v="128" actId="478"/>
          <ac:spMkLst>
            <pc:docMk/>
            <pc:sldMk cId="2689499036" sldId="263"/>
            <ac:spMk id="4" creationId="{DEA7C0C2-BB81-D5DA-7995-35CE1CA0898D}"/>
          </ac:spMkLst>
        </pc:spChg>
        <pc:spChg chg="add mod">
          <ac:chgData name="joud jarrah" userId="51ed9fee1a7ec1d0" providerId="LiveId" clId="{C8C25E4B-4D75-4A2E-A2C6-768393EC35A0}" dt="2024-05-24T20:48:41.237" v="138" actId="20577"/>
          <ac:spMkLst>
            <pc:docMk/>
            <pc:sldMk cId="2689499036" sldId="263"/>
            <ac:spMk id="5" creationId="{68D8B8EF-AAB9-6295-FBA4-37740043DE8B}"/>
          </ac:spMkLst>
        </pc:spChg>
        <pc:picChg chg="add mod">
          <ac:chgData name="joud jarrah" userId="51ed9fee1a7ec1d0" providerId="LiveId" clId="{C8C25E4B-4D75-4A2E-A2C6-768393EC35A0}" dt="2024-05-24T20:49:00.175" v="142" actId="1076"/>
          <ac:picMkLst>
            <pc:docMk/>
            <pc:sldMk cId="2689499036" sldId="263"/>
            <ac:picMk id="7" creationId="{228E9F81-7DC0-A113-6236-473A294826F4}"/>
          </ac:picMkLst>
        </pc:picChg>
      </pc:sldChg>
      <pc:sldChg chg="addSp delSp modSp new mod setBg">
        <pc:chgData name="joud jarrah" userId="51ed9fee1a7ec1d0" providerId="LiveId" clId="{C8C25E4B-4D75-4A2E-A2C6-768393EC35A0}" dt="2024-05-26T08:48:36.062" v="331" actId="1076"/>
        <pc:sldMkLst>
          <pc:docMk/>
          <pc:sldMk cId="2205136973" sldId="264"/>
        </pc:sldMkLst>
        <pc:spChg chg="mod">
          <ac:chgData name="joud jarrah" userId="51ed9fee1a7ec1d0" providerId="LiveId" clId="{C8C25E4B-4D75-4A2E-A2C6-768393EC35A0}" dt="2024-05-26T08:48:36.062" v="331" actId="1076"/>
          <ac:spMkLst>
            <pc:docMk/>
            <pc:sldMk cId="2205136973" sldId="264"/>
            <ac:spMk id="2" creationId="{3A7E84EB-B9DC-0828-182A-5C50CC315DC6}"/>
          </ac:spMkLst>
        </pc:spChg>
        <pc:spChg chg="mod">
          <ac:chgData name="joud jarrah" userId="51ed9fee1a7ec1d0" providerId="LiveId" clId="{C8C25E4B-4D75-4A2E-A2C6-768393EC35A0}" dt="2024-05-26T08:48:31.973" v="330" actId="14100"/>
          <ac:spMkLst>
            <pc:docMk/>
            <pc:sldMk cId="2205136973" sldId="264"/>
            <ac:spMk id="3" creationId="{30689EE7-1080-F4CC-E656-9DEBF97287DE}"/>
          </ac:spMkLst>
        </pc:spChg>
        <pc:spChg chg="add del">
          <ac:chgData name="joud jarrah" userId="51ed9fee1a7ec1d0" providerId="LiveId" clId="{C8C25E4B-4D75-4A2E-A2C6-768393EC35A0}" dt="2024-05-24T20:51:02.041" v="154" actId="26606"/>
          <ac:spMkLst>
            <pc:docMk/>
            <pc:sldMk cId="2205136973" sldId="264"/>
            <ac:spMk id="10" creationId="{EDDBB197-D710-4A4F-A9CA-FD2177498BE8}"/>
          </ac:spMkLst>
        </pc:spChg>
        <pc:spChg chg="add del">
          <ac:chgData name="joud jarrah" userId="51ed9fee1a7ec1d0" providerId="LiveId" clId="{C8C25E4B-4D75-4A2E-A2C6-768393EC35A0}" dt="2024-05-24T20:51:02.041" v="154" actId="26606"/>
          <ac:spMkLst>
            <pc:docMk/>
            <pc:sldMk cId="2205136973" sldId="264"/>
            <ac:spMk id="12" creationId="{975D1CFA-2CDB-4B64-BD9F-85744E8DA12F}"/>
          </ac:spMkLst>
        </pc:spChg>
        <pc:spChg chg="add del">
          <ac:chgData name="joud jarrah" userId="51ed9fee1a7ec1d0" providerId="LiveId" clId="{C8C25E4B-4D75-4A2E-A2C6-768393EC35A0}" dt="2024-05-24T20:51:02.024" v="153" actId="26606"/>
          <ac:spMkLst>
            <pc:docMk/>
            <pc:sldMk cId="2205136973" sldId="264"/>
            <ac:spMk id="23" creationId="{4AC6B390-BC59-4F1D-A0EE-D71A92F0A0B2}"/>
          </ac:spMkLst>
        </pc:spChg>
        <pc:spChg chg="add del">
          <ac:chgData name="joud jarrah" userId="51ed9fee1a7ec1d0" providerId="LiveId" clId="{C8C25E4B-4D75-4A2E-A2C6-768393EC35A0}" dt="2024-05-24T20:51:02.024" v="153" actId="26606"/>
          <ac:spMkLst>
            <pc:docMk/>
            <pc:sldMk cId="2205136973" sldId="264"/>
            <ac:spMk id="25" creationId="{B6C60D79-16F1-4C4B-B7E3-7634E7069CDE}"/>
          </ac:spMkLst>
        </pc:spChg>
        <pc:spChg chg="add del">
          <ac:chgData name="joud jarrah" userId="51ed9fee1a7ec1d0" providerId="LiveId" clId="{C8C25E4B-4D75-4A2E-A2C6-768393EC35A0}" dt="2024-05-24T20:51:02.024" v="153" actId="26606"/>
          <ac:spMkLst>
            <pc:docMk/>
            <pc:sldMk cId="2205136973" sldId="264"/>
            <ac:spMk id="27" creationId="{426B127E-6498-4C77-9C9D-4553A5113B80}"/>
          </ac:spMkLst>
        </pc:spChg>
        <pc:spChg chg="add del">
          <ac:chgData name="joud jarrah" userId="51ed9fee1a7ec1d0" providerId="LiveId" clId="{C8C25E4B-4D75-4A2E-A2C6-768393EC35A0}" dt="2024-05-24T20:55:27.722" v="156" actId="26606"/>
          <ac:spMkLst>
            <pc:docMk/>
            <pc:sldMk cId="2205136973" sldId="264"/>
            <ac:spMk id="29" creationId="{78532AE1-3E02-470C-B898-A0C62F2E99AB}"/>
          </ac:spMkLst>
        </pc:spChg>
        <pc:spChg chg="add del">
          <ac:chgData name="joud jarrah" userId="51ed9fee1a7ec1d0" providerId="LiveId" clId="{C8C25E4B-4D75-4A2E-A2C6-768393EC35A0}" dt="2024-05-24T20:55:27.722" v="156" actId="26606"/>
          <ac:spMkLst>
            <pc:docMk/>
            <pc:sldMk cId="2205136973" sldId="264"/>
            <ac:spMk id="30" creationId="{E7401DF7-4687-415B-A91D-DB43BEEBDFE5}"/>
          </ac:spMkLst>
        </pc:spChg>
        <pc:spChg chg="add del">
          <ac:chgData name="joud jarrah" userId="51ed9fee1a7ec1d0" providerId="LiveId" clId="{C8C25E4B-4D75-4A2E-A2C6-768393EC35A0}" dt="2024-05-24T20:55:27.722" v="156" actId="26606"/>
          <ac:spMkLst>
            <pc:docMk/>
            <pc:sldMk cId="2205136973" sldId="264"/>
            <ac:spMk id="31" creationId="{8EFC09D2-72D2-4174-A2DF-1017D0FEBD3D}"/>
          </ac:spMkLst>
        </pc:spChg>
        <pc:spChg chg="add del">
          <ac:chgData name="joud jarrah" userId="51ed9fee1a7ec1d0" providerId="LiveId" clId="{C8C25E4B-4D75-4A2E-A2C6-768393EC35A0}" dt="2024-05-24T20:55:43.329" v="159" actId="26606"/>
          <ac:spMkLst>
            <pc:docMk/>
            <pc:sldMk cId="2205136973" sldId="264"/>
            <ac:spMk id="36" creationId="{8D1AA55E-40D5-461B-A5A8-4AE8AAB71B08}"/>
          </ac:spMkLst>
        </pc:spChg>
        <pc:spChg chg="add del">
          <ac:chgData name="joud jarrah" userId="51ed9fee1a7ec1d0" providerId="LiveId" clId="{C8C25E4B-4D75-4A2E-A2C6-768393EC35A0}" dt="2024-05-24T20:55:43.329" v="159" actId="26606"/>
          <ac:spMkLst>
            <pc:docMk/>
            <pc:sldMk cId="2205136973" sldId="264"/>
            <ac:spMk id="40" creationId="{6CB927A4-E432-4310-9CD5-E89FF5063179}"/>
          </ac:spMkLst>
        </pc:spChg>
        <pc:spChg chg="add del">
          <ac:chgData name="joud jarrah" userId="51ed9fee1a7ec1d0" providerId="LiveId" clId="{C8C25E4B-4D75-4A2E-A2C6-768393EC35A0}" dt="2024-05-24T20:55:43.329" v="159" actId="26606"/>
          <ac:spMkLst>
            <pc:docMk/>
            <pc:sldMk cId="2205136973" sldId="264"/>
            <ac:spMk id="42" creationId="{E3020543-B24B-4EC4-8FFC-8DD88EEA91A8}"/>
          </ac:spMkLst>
        </pc:spChg>
        <pc:spChg chg="add">
          <ac:chgData name="joud jarrah" userId="51ed9fee1a7ec1d0" providerId="LiveId" clId="{C8C25E4B-4D75-4A2E-A2C6-768393EC35A0}" dt="2024-05-24T20:55:43.329" v="159" actId="26606"/>
          <ac:spMkLst>
            <pc:docMk/>
            <pc:sldMk cId="2205136973" sldId="264"/>
            <ac:spMk id="47" creationId="{8D1AA55E-40D5-461B-A5A8-4AE8AAB71B08}"/>
          </ac:spMkLst>
        </pc:spChg>
        <pc:spChg chg="add">
          <ac:chgData name="joud jarrah" userId="51ed9fee1a7ec1d0" providerId="LiveId" clId="{C8C25E4B-4D75-4A2E-A2C6-768393EC35A0}" dt="2024-05-24T20:55:43.329" v="159" actId="26606"/>
          <ac:spMkLst>
            <pc:docMk/>
            <pc:sldMk cId="2205136973" sldId="264"/>
            <ac:spMk id="51" creationId="{6CB927A4-E432-4310-9CD5-E89FF5063179}"/>
          </ac:spMkLst>
        </pc:spChg>
        <pc:spChg chg="add">
          <ac:chgData name="joud jarrah" userId="51ed9fee1a7ec1d0" providerId="LiveId" clId="{C8C25E4B-4D75-4A2E-A2C6-768393EC35A0}" dt="2024-05-24T20:55:43.329" v="159" actId="26606"/>
          <ac:spMkLst>
            <pc:docMk/>
            <pc:sldMk cId="2205136973" sldId="264"/>
            <ac:spMk id="53" creationId="{E3020543-B24B-4EC4-8FFC-8DD88EEA91A8}"/>
          </ac:spMkLst>
        </pc:spChg>
        <pc:grpChg chg="add del">
          <ac:chgData name="joud jarrah" userId="51ed9fee1a7ec1d0" providerId="LiveId" clId="{C8C25E4B-4D75-4A2E-A2C6-768393EC35A0}" dt="2024-05-24T20:51:02.041" v="154" actId="26606"/>
          <ac:grpSpMkLst>
            <pc:docMk/>
            <pc:sldMk cId="2205136973" sldId="264"/>
            <ac:grpSpMk id="14" creationId="{25EE5136-01F1-466C-962D-BA9B4C6757AA}"/>
          </ac:grpSpMkLst>
        </pc:grpChg>
        <pc:picChg chg="add mod ord">
          <ac:chgData name="joud jarrah" userId="51ed9fee1a7ec1d0" providerId="LiveId" clId="{C8C25E4B-4D75-4A2E-A2C6-768393EC35A0}" dt="2024-05-24T20:56:23.338" v="171" actId="1076"/>
          <ac:picMkLst>
            <pc:docMk/>
            <pc:sldMk cId="2205136973" sldId="264"/>
            <ac:picMk id="7" creationId="{8E38287E-3CC7-272C-A4F0-CDF33703DD41}"/>
          </ac:picMkLst>
        </pc:picChg>
        <pc:cxnChg chg="add del">
          <ac:chgData name="joud jarrah" userId="51ed9fee1a7ec1d0" providerId="LiveId" clId="{C8C25E4B-4D75-4A2E-A2C6-768393EC35A0}" dt="2024-05-24T20:55:43.329" v="159" actId="26606"/>
          <ac:cxnSpMkLst>
            <pc:docMk/>
            <pc:sldMk cId="2205136973" sldId="264"/>
            <ac:cxnSpMk id="38" creationId="{7EB498BD-8089-4626-91EA-4978EBEF535E}"/>
          </ac:cxnSpMkLst>
        </pc:cxnChg>
        <pc:cxnChg chg="add">
          <ac:chgData name="joud jarrah" userId="51ed9fee1a7ec1d0" providerId="LiveId" clId="{C8C25E4B-4D75-4A2E-A2C6-768393EC35A0}" dt="2024-05-24T20:55:43.329" v="159" actId="26606"/>
          <ac:cxnSpMkLst>
            <pc:docMk/>
            <pc:sldMk cId="2205136973" sldId="264"/>
            <ac:cxnSpMk id="49" creationId="{7EB498BD-8089-4626-91EA-4978EBEF535E}"/>
          </ac:cxnSpMkLst>
        </pc:cxnChg>
      </pc:sldChg>
      <pc:sldChg chg="addSp modSp new mod ord setBg">
        <pc:chgData name="joud jarrah" userId="51ed9fee1a7ec1d0" providerId="LiveId" clId="{C8C25E4B-4D75-4A2E-A2C6-768393EC35A0}" dt="2024-05-26T08:30:30.722" v="239" actId="255"/>
        <pc:sldMkLst>
          <pc:docMk/>
          <pc:sldMk cId="4290955150" sldId="265"/>
        </pc:sldMkLst>
        <pc:spChg chg="mod">
          <ac:chgData name="joud jarrah" userId="51ed9fee1a7ec1d0" providerId="LiveId" clId="{C8C25E4B-4D75-4A2E-A2C6-768393EC35A0}" dt="2024-05-26T08:30:09.669" v="233" actId="26606"/>
          <ac:spMkLst>
            <pc:docMk/>
            <pc:sldMk cId="4290955150" sldId="265"/>
            <ac:spMk id="2" creationId="{EF577747-F45E-6700-E00A-B6ABA9D8FBC0}"/>
          </ac:spMkLst>
        </pc:spChg>
        <pc:spChg chg="mod">
          <ac:chgData name="joud jarrah" userId="51ed9fee1a7ec1d0" providerId="LiveId" clId="{C8C25E4B-4D75-4A2E-A2C6-768393EC35A0}" dt="2024-05-26T08:30:30.722" v="239" actId="255"/>
          <ac:spMkLst>
            <pc:docMk/>
            <pc:sldMk cId="4290955150" sldId="265"/>
            <ac:spMk id="3" creationId="{8DABC02B-932E-D8DA-5F48-C83A8BF4A735}"/>
          </ac:spMkLst>
        </pc:spChg>
        <pc:spChg chg="add">
          <ac:chgData name="joud jarrah" userId="51ed9fee1a7ec1d0" providerId="LiveId" clId="{C8C25E4B-4D75-4A2E-A2C6-768393EC35A0}" dt="2024-05-26T08:30:09.669" v="233" actId="26606"/>
          <ac:spMkLst>
            <pc:docMk/>
            <pc:sldMk cId="4290955150" sldId="265"/>
            <ac:spMk id="8" creationId="{D038248A-211C-4EEC-8401-C761B929FB52}"/>
          </ac:spMkLst>
        </pc:spChg>
        <pc:spChg chg="add">
          <ac:chgData name="joud jarrah" userId="51ed9fee1a7ec1d0" providerId="LiveId" clId="{C8C25E4B-4D75-4A2E-A2C6-768393EC35A0}" dt="2024-05-26T08:30:09.669" v="233" actId="26606"/>
          <ac:spMkLst>
            <pc:docMk/>
            <pc:sldMk cId="4290955150" sldId="265"/>
            <ac:spMk id="10" creationId="{C30A849F-66D9-40C8-BEC8-35AFF8F4568F}"/>
          </ac:spMkLst>
        </pc:spChg>
        <pc:grpChg chg="add">
          <ac:chgData name="joud jarrah" userId="51ed9fee1a7ec1d0" providerId="LiveId" clId="{C8C25E4B-4D75-4A2E-A2C6-768393EC35A0}" dt="2024-05-26T08:30:09.669" v="233" actId="26606"/>
          <ac:grpSpMkLst>
            <pc:docMk/>
            <pc:sldMk cId="4290955150" sldId="265"/>
            <ac:grpSpMk id="12" creationId="{04542298-A2B1-480F-A11C-A40EDD19B857}"/>
          </ac:grpSpMkLst>
        </pc:grpChg>
        <pc:grpChg chg="add">
          <ac:chgData name="joud jarrah" userId="51ed9fee1a7ec1d0" providerId="LiveId" clId="{C8C25E4B-4D75-4A2E-A2C6-768393EC35A0}" dt="2024-05-26T08:30:09.669" v="233" actId="26606"/>
          <ac:grpSpMkLst>
            <pc:docMk/>
            <pc:sldMk cId="4290955150" sldId="265"/>
            <ac:grpSpMk id="18" creationId="{2A5C9C35-2375-49EB-B99C-17C87D42FE7C}"/>
          </ac:grpSpMkLst>
        </pc:grpChg>
      </pc:sldChg>
      <pc:sldChg chg="addSp delSp modSp new mod setBg">
        <pc:chgData name="joud jarrah" userId="51ed9fee1a7ec1d0" providerId="LiveId" clId="{C8C25E4B-4D75-4A2E-A2C6-768393EC35A0}" dt="2024-05-24T20:57:03.432" v="178" actId="26606"/>
        <pc:sldMkLst>
          <pc:docMk/>
          <pc:sldMk cId="1698722978" sldId="266"/>
        </pc:sldMkLst>
        <pc:spChg chg="del mod">
          <ac:chgData name="joud jarrah" userId="51ed9fee1a7ec1d0" providerId="LiveId" clId="{C8C25E4B-4D75-4A2E-A2C6-768393EC35A0}" dt="2024-05-24T20:56:59.513" v="177" actId="478"/>
          <ac:spMkLst>
            <pc:docMk/>
            <pc:sldMk cId="1698722978" sldId="266"/>
            <ac:spMk id="2" creationId="{6ABFBB68-121C-E21F-635C-C73D3A02B13C}"/>
          </ac:spMkLst>
        </pc:spChg>
        <pc:spChg chg="del">
          <ac:chgData name="joud jarrah" userId="51ed9fee1a7ec1d0" providerId="LiveId" clId="{C8C25E4B-4D75-4A2E-A2C6-768393EC35A0}" dt="2024-05-24T20:56:53.961" v="174"/>
          <ac:spMkLst>
            <pc:docMk/>
            <pc:sldMk cId="1698722978" sldId="266"/>
            <ac:spMk id="3" creationId="{6CD46711-DF7C-5D04-64FE-9DAF8A902993}"/>
          </ac:spMkLst>
        </pc:spChg>
        <pc:spChg chg="add">
          <ac:chgData name="joud jarrah" userId="51ed9fee1a7ec1d0" providerId="LiveId" clId="{C8C25E4B-4D75-4A2E-A2C6-768393EC35A0}" dt="2024-05-24T20:57:03.432" v="178" actId="26606"/>
          <ac:spMkLst>
            <pc:docMk/>
            <pc:sldMk cId="1698722978" sldId="266"/>
            <ac:spMk id="10" creationId="{F3060C83-F051-4F0E-ABAD-AA0DFC48B218}"/>
          </ac:spMkLst>
        </pc:spChg>
        <pc:spChg chg="add">
          <ac:chgData name="joud jarrah" userId="51ed9fee1a7ec1d0" providerId="LiveId" clId="{C8C25E4B-4D75-4A2E-A2C6-768393EC35A0}" dt="2024-05-24T20:57:03.432" v="178" actId="26606"/>
          <ac:spMkLst>
            <pc:docMk/>
            <pc:sldMk cId="1698722978" sldId="266"/>
            <ac:spMk id="12" creationId="{83C98ABE-055B-441F-B07E-44F97F083C39}"/>
          </ac:spMkLst>
        </pc:spChg>
        <pc:spChg chg="add">
          <ac:chgData name="joud jarrah" userId="51ed9fee1a7ec1d0" providerId="LiveId" clId="{C8C25E4B-4D75-4A2E-A2C6-768393EC35A0}" dt="2024-05-24T20:57:03.432" v="178" actId="26606"/>
          <ac:spMkLst>
            <pc:docMk/>
            <pc:sldMk cId="1698722978" sldId="266"/>
            <ac:spMk id="14" creationId="{29FDB030-9B49-4CED-8CCD-4D99382388AC}"/>
          </ac:spMkLst>
        </pc:spChg>
        <pc:spChg chg="add">
          <ac:chgData name="joud jarrah" userId="51ed9fee1a7ec1d0" providerId="LiveId" clId="{C8C25E4B-4D75-4A2E-A2C6-768393EC35A0}" dt="2024-05-24T20:57:03.432" v="178" actId="26606"/>
          <ac:spMkLst>
            <pc:docMk/>
            <pc:sldMk cId="1698722978" sldId="266"/>
            <ac:spMk id="16" creationId="{3783CA14-24A1-485C-8B30-D6A5D87987AD}"/>
          </ac:spMkLst>
        </pc:spChg>
        <pc:spChg chg="add">
          <ac:chgData name="joud jarrah" userId="51ed9fee1a7ec1d0" providerId="LiveId" clId="{C8C25E4B-4D75-4A2E-A2C6-768393EC35A0}" dt="2024-05-24T20:57:03.432" v="178" actId="26606"/>
          <ac:spMkLst>
            <pc:docMk/>
            <pc:sldMk cId="1698722978" sldId="266"/>
            <ac:spMk id="18" creationId="{9A97C86A-04D6-40F7-AE84-31AB43E6A846}"/>
          </ac:spMkLst>
        </pc:spChg>
        <pc:spChg chg="add">
          <ac:chgData name="joud jarrah" userId="51ed9fee1a7ec1d0" providerId="LiveId" clId="{C8C25E4B-4D75-4A2E-A2C6-768393EC35A0}" dt="2024-05-24T20:57:03.432" v="178" actId="26606"/>
          <ac:spMkLst>
            <pc:docMk/>
            <pc:sldMk cId="1698722978" sldId="266"/>
            <ac:spMk id="20" creationId="{FF9F2414-84E8-453E-B1F3-389FDE8192D9}"/>
          </ac:spMkLst>
        </pc:spChg>
        <pc:spChg chg="add">
          <ac:chgData name="joud jarrah" userId="51ed9fee1a7ec1d0" providerId="LiveId" clId="{C8C25E4B-4D75-4A2E-A2C6-768393EC35A0}" dt="2024-05-24T20:57:03.432" v="178" actId="26606"/>
          <ac:spMkLst>
            <pc:docMk/>
            <pc:sldMk cId="1698722978" sldId="266"/>
            <ac:spMk id="22" creationId="{3ECA69A1-7536-43AC-85EF-C7106179F5ED}"/>
          </ac:spMkLst>
        </pc:spChg>
        <pc:picChg chg="add mod">
          <ac:chgData name="joud jarrah" userId="51ed9fee1a7ec1d0" providerId="LiveId" clId="{C8C25E4B-4D75-4A2E-A2C6-768393EC35A0}" dt="2024-05-24T20:57:03.432" v="178" actId="26606"/>
          <ac:picMkLst>
            <pc:docMk/>
            <pc:sldMk cId="1698722978" sldId="266"/>
            <ac:picMk id="5" creationId="{00A15022-C2A9-AFC9-BD45-8F7913F6882C}"/>
          </ac:picMkLst>
        </pc:picChg>
      </pc:sldChg>
      <pc:sldChg chg="addSp delSp modSp new mod setBg">
        <pc:chgData name="joud jarrah" userId="51ed9fee1a7ec1d0" providerId="LiveId" clId="{C8C25E4B-4D75-4A2E-A2C6-768393EC35A0}" dt="2024-05-26T08:31:21.529" v="246" actId="1076"/>
        <pc:sldMkLst>
          <pc:docMk/>
          <pc:sldMk cId="578434288" sldId="267"/>
        </pc:sldMkLst>
        <pc:spChg chg="del">
          <ac:chgData name="joud jarrah" userId="51ed9fee1a7ec1d0" providerId="LiveId" clId="{C8C25E4B-4D75-4A2E-A2C6-768393EC35A0}" dt="2024-05-26T08:31:09.914" v="242" actId="26606"/>
          <ac:spMkLst>
            <pc:docMk/>
            <pc:sldMk cId="578434288" sldId="267"/>
            <ac:spMk id="2" creationId="{3C247544-D6B8-1AED-8CBE-F9A3193BF10E}"/>
          </ac:spMkLst>
        </pc:spChg>
        <pc:spChg chg="del">
          <ac:chgData name="joud jarrah" userId="51ed9fee1a7ec1d0" providerId="LiveId" clId="{C8C25E4B-4D75-4A2E-A2C6-768393EC35A0}" dt="2024-05-26T08:31:06.676" v="241" actId="22"/>
          <ac:spMkLst>
            <pc:docMk/>
            <pc:sldMk cId="578434288" sldId="267"/>
            <ac:spMk id="3" creationId="{3029768E-7577-D539-BB65-E1EAC02C27D0}"/>
          </ac:spMkLst>
        </pc:spChg>
        <pc:spChg chg="add">
          <ac:chgData name="joud jarrah" userId="51ed9fee1a7ec1d0" providerId="LiveId" clId="{C8C25E4B-4D75-4A2E-A2C6-768393EC35A0}" dt="2024-05-26T08:31:09.914" v="242" actId="26606"/>
          <ac:spMkLst>
            <pc:docMk/>
            <pc:sldMk cId="578434288" sldId="267"/>
            <ac:spMk id="10" creationId="{DA2E7C1E-2B5A-4BBA-AE51-1CD8C19309D7}"/>
          </ac:spMkLst>
        </pc:spChg>
        <pc:spChg chg="add">
          <ac:chgData name="joud jarrah" userId="51ed9fee1a7ec1d0" providerId="LiveId" clId="{C8C25E4B-4D75-4A2E-A2C6-768393EC35A0}" dt="2024-05-26T08:31:09.914" v="242" actId="26606"/>
          <ac:spMkLst>
            <pc:docMk/>
            <pc:sldMk cId="578434288" sldId="267"/>
            <ac:spMk id="12" creationId="{43DF76B1-5174-4FAF-9D19-FFEE98426836}"/>
          </ac:spMkLst>
        </pc:spChg>
        <pc:picChg chg="add mod ord">
          <ac:chgData name="joud jarrah" userId="51ed9fee1a7ec1d0" providerId="LiveId" clId="{C8C25E4B-4D75-4A2E-A2C6-768393EC35A0}" dt="2024-05-26T08:31:21.529" v="246" actId="1076"/>
          <ac:picMkLst>
            <pc:docMk/>
            <pc:sldMk cId="578434288" sldId="267"/>
            <ac:picMk id="5" creationId="{406F0872-87D5-9A51-B9D1-33FF1D5209FD}"/>
          </ac:picMkLst>
        </pc:picChg>
      </pc:sldChg>
      <pc:sldChg chg="addSp delSp modSp new mod">
        <pc:chgData name="joud jarrah" userId="51ed9fee1a7ec1d0" providerId="LiveId" clId="{C8C25E4B-4D75-4A2E-A2C6-768393EC35A0}" dt="2024-05-26T08:32:29.942" v="256" actId="1076"/>
        <pc:sldMkLst>
          <pc:docMk/>
          <pc:sldMk cId="2803192342" sldId="268"/>
        </pc:sldMkLst>
        <pc:spChg chg="mod">
          <ac:chgData name="joud jarrah" userId="51ed9fee1a7ec1d0" providerId="LiveId" clId="{C8C25E4B-4D75-4A2E-A2C6-768393EC35A0}" dt="2024-05-26T08:31:57.700" v="249" actId="20577"/>
          <ac:spMkLst>
            <pc:docMk/>
            <pc:sldMk cId="2803192342" sldId="268"/>
            <ac:spMk id="2" creationId="{F0EC79F4-7577-84EA-362E-9F0C34B761F7}"/>
          </ac:spMkLst>
        </pc:spChg>
        <pc:spChg chg="del">
          <ac:chgData name="joud jarrah" userId="51ed9fee1a7ec1d0" providerId="LiveId" clId="{C8C25E4B-4D75-4A2E-A2C6-768393EC35A0}" dt="2024-05-26T08:32:15.540" v="250" actId="22"/>
          <ac:spMkLst>
            <pc:docMk/>
            <pc:sldMk cId="2803192342" sldId="268"/>
            <ac:spMk id="3" creationId="{6E0177F9-8BAC-7980-F8C4-7E1BCF4B1C6F}"/>
          </ac:spMkLst>
        </pc:spChg>
        <pc:picChg chg="add mod ord">
          <ac:chgData name="joud jarrah" userId="51ed9fee1a7ec1d0" providerId="LiveId" clId="{C8C25E4B-4D75-4A2E-A2C6-768393EC35A0}" dt="2024-05-26T08:32:29.942" v="256" actId="1076"/>
          <ac:picMkLst>
            <pc:docMk/>
            <pc:sldMk cId="2803192342" sldId="268"/>
            <ac:picMk id="5" creationId="{FDC4B644-CD44-040D-853F-870EDC6C3617}"/>
          </ac:picMkLst>
        </pc:picChg>
      </pc:sldChg>
      <pc:sldChg chg="addSp delSp modSp new mod setBg addAnim setClrOvrMap">
        <pc:chgData name="joud jarrah" userId="51ed9fee1a7ec1d0" providerId="LiveId" clId="{C8C25E4B-4D75-4A2E-A2C6-768393EC35A0}" dt="2024-05-26T08:35:00.832" v="298" actId="26606"/>
        <pc:sldMkLst>
          <pc:docMk/>
          <pc:sldMk cId="2102590100" sldId="269"/>
        </pc:sldMkLst>
        <pc:spChg chg="mod">
          <ac:chgData name="joud jarrah" userId="51ed9fee1a7ec1d0" providerId="LiveId" clId="{C8C25E4B-4D75-4A2E-A2C6-768393EC35A0}" dt="2024-05-26T08:35:00.832" v="298" actId="26606"/>
          <ac:spMkLst>
            <pc:docMk/>
            <pc:sldMk cId="2102590100" sldId="269"/>
            <ac:spMk id="2" creationId="{DB223361-74F2-EB92-6F0F-6EF7DBB6EACE}"/>
          </ac:spMkLst>
        </pc:spChg>
        <pc:spChg chg="del">
          <ac:chgData name="joud jarrah" userId="51ed9fee1a7ec1d0" providerId="LiveId" clId="{C8C25E4B-4D75-4A2E-A2C6-768393EC35A0}" dt="2024-05-26T08:33:05.856" v="275" actId="478"/>
          <ac:spMkLst>
            <pc:docMk/>
            <pc:sldMk cId="2102590100" sldId="269"/>
            <ac:spMk id="3" creationId="{24E0F29E-6D43-F3FE-E66F-13D9E6172DD1}"/>
          </ac:spMkLst>
        </pc:spChg>
        <pc:spChg chg="add del">
          <ac:chgData name="joud jarrah" userId="51ed9fee1a7ec1d0" providerId="LiveId" clId="{C8C25E4B-4D75-4A2E-A2C6-768393EC35A0}" dt="2024-05-26T08:35:00.832" v="298" actId="26606"/>
          <ac:spMkLst>
            <pc:docMk/>
            <pc:sldMk cId="2102590100" sldId="269"/>
            <ac:spMk id="8" creationId="{71B2258F-86CA-4D4D-8270-BC05FCDEBFB3}"/>
          </ac:spMkLst>
        </pc:spChg>
        <pc:spChg chg="add del">
          <ac:chgData name="joud jarrah" userId="51ed9fee1a7ec1d0" providerId="LiveId" clId="{C8C25E4B-4D75-4A2E-A2C6-768393EC35A0}" dt="2024-05-26T08:34:57.196" v="295" actId="26606"/>
          <ac:spMkLst>
            <pc:docMk/>
            <pc:sldMk cId="2102590100" sldId="269"/>
            <ac:spMk id="13" creationId="{A8DB9CD9-59B1-4D73-BC4C-98796A48EF9B}"/>
          </ac:spMkLst>
        </pc:spChg>
        <pc:spChg chg="add del">
          <ac:chgData name="joud jarrah" userId="51ed9fee1a7ec1d0" providerId="LiveId" clId="{C8C25E4B-4D75-4A2E-A2C6-768393EC35A0}" dt="2024-05-26T08:34:57.196" v="295" actId="26606"/>
          <ac:spMkLst>
            <pc:docMk/>
            <pc:sldMk cId="2102590100" sldId="269"/>
            <ac:spMk id="15" creationId="{8874A6A9-41FF-4E33-AFA8-F9F81436A59E}"/>
          </ac:spMkLst>
        </pc:spChg>
        <pc:spChg chg="add">
          <ac:chgData name="joud jarrah" userId="51ed9fee1a7ec1d0" providerId="LiveId" clId="{C8C25E4B-4D75-4A2E-A2C6-768393EC35A0}" dt="2024-05-26T08:35:00.832" v="298" actId="26606"/>
          <ac:spMkLst>
            <pc:docMk/>
            <pc:sldMk cId="2102590100" sldId="269"/>
            <ac:spMk id="19" creationId="{3629484E-3792-4B3D-89AD-7C8A1ED0E0D4}"/>
          </ac:spMkLst>
        </pc:spChg>
        <pc:spChg chg="add del">
          <ac:chgData name="joud jarrah" userId="51ed9fee1a7ec1d0" providerId="LiveId" clId="{C8C25E4B-4D75-4A2E-A2C6-768393EC35A0}" dt="2024-05-26T08:35:00.818" v="297" actId="26606"/>
          <ac:spMkLst>
            <pc:docMk/>
            <pc:sldMk cId="2102590100" sldId="269"/>
            <ac:spMk id="26" creationId="{FB5B0058-AF13-4859-B429-4EDDE2A26F7F}"/>
          </ac:spMkLst>
        </pc:spChg>
        <pc:spChg chg="add">
          <ac:chgData name="joud jarrah" userId="51ed9fee1a7ec1d0" providerId="LiveId" clId="{C8C25E4B-4D75-4A2E-A2C6-768393EC35A0}" dt="2024-05-26T08:35:00.832" v="298" actId="26606"/>
          <ac:spMkLst>
            <pc:docMk/>
            <pc:sldMk cId="2102590100" sldId="269"/>
            <ac:spMk id="30" creationId="{FFD48BC7-DC40-47DE-87EE-9F4B6ECB9ABB}"/>
          </ac:spMkLst>
        </pc:spChg>
        <pc:spChg chg="add">
          <ac:chgData name="joud jarrah" userId="51ed9fee1a7ec1d0" providerId="LiveId" clId="{C8C25E4B-4D75-4A2E-A2C6-768393EC35A0}" dt="2024-05-26T08:35:00.832" v="298" actId="26606"/>
          <ac:spMkLst>
            <pc:docMk/>
            <pc:sldMk cId="2102590100" sldId="269"/>
            <ac:spMk id="31" creationId="{E502BBC7-2C76-46F3-BC24-5985BC13DB88}"/>
          </ac:spMkLst>
        </pc:spChg>
        <pc:spChg chg="add">
          <ac:chgData name="joud jarrah" userId="51ed9fee1a7ec1d0" providerId="LiveId" clId="{C8C25E4B-4D75-4A2E-A2C6-768393EC35A0}" dt="2024-05-26T08:35:00.832" v="298" actId="26606"/>
          <ac:spMkLst>
            <pc:docMk/>
            <pc:sldMk cId="2102590100" sldId="269"/>
            <ac:spMk id="32" creationId="{C7F28D52-2A5F-4D23-81AE-7CB8B591C7AF}"/>
          </ac:spMkLst>
        </pc:spChg>
        <pc:grpChg chg="add del">
          <ac:chgData name="joud jarrah" userId="51ed9fee1a7ec1d0" providerId="LiveId" clId="{C8C25E4B-4D75-4A2E-A2C6-768393EC35A0}" dt="2024-05-26T08:34:57.196" v="295" actId="26606"/>
          <ac:grpSpMkLst>
            <pc:docMk/>
            <pc:sldMk cId="2102590100" sldId="269"/>
            <ac:grpSpMk id="17" creationId="{721D730E-1F97-4071-B143-B05E6D2599BC}"/>
          </ac:grpSpMkLst>
        </pc:grpChg>
        <pc:picChg chg="add del mod">
          <ac:chgData name="joud jarrah" userId="51ed9fee1a7ec1d0" providerId="LiveId" clId="{C8C25E4B-4D75-4A2E-A2C6-768393EC35A0}" dt="2024-05-26T08:34:50.470" v="293" actId="478"/>
          <ac:picMkLst>
            <pc:docMk/>
            <pc:sldMk cId="2102590100" sldId="269"/>
            <ac:picMk id="4" creationId="{8F0A70AB-C996-2E9C-9195-2E9F9582BBC3}"/>
          </ac:picMkLst>
        </pc:picChg>
        <pc:cxnChg chg="add del">
          <ac:chgData name="joud jarrah" userId="51ed9fee1a7ec1d0" providerId="LiveId" clId="{C8C25E4B-4D75-4A2E-A2C6-768393EC35A0}" dt="2024-05-26T08:35:00.818" v="297" actId="26606"/>
          <ac:cxnSpMkLst>
            <pc:docMk/>
            <pc:sldMk cId="2102590100" sldId="269"/>
            <ac:cxnSpMk id="27" creationId="{EC4521DE-248E-440D-AAD6-FD9E7D34B3BF}"/>
          </ac:cxnSpMkLst>
        </pc:cxnChg>
        <pc:cxnChg chg="add del">
          <ac:chgData name="joud jarrah" userId="51ed9fee1a7ec1d0" providerId="LiveId" clId="{C8C25E4B-4D75-4A2E-A2C6-768393EC35A0}" dt="2024-05-26T08:35:00.818" v="297" actId="26606"/>
          <ac:cxnSpMkLst>
            <pc:docMk/>
            <pc:sldMk cId="2102590100" sldId="269"/>
            <ac:cxnSpMk id="28" creationId="{442C13FA-4C0F-42D0-9626-5BA6040D8C31}"/>
          </ac:cxnSpMkLst>
        </pc:cxnChg>
      </pc:sldChg>
      <pc:sldChg chg="new del">
        <pc:chgData name="joud jarrah" userId="51ed9fee1a7ec1d0" providerId="LiveId" clId="{C8C25E4B-4D75-4A2E-A2C6-768393EC35A0}" dt="2024-05-26T08:32:41.364" v="258" actId="47"/>
        <pc:sldMkLst>
          <pc:docMk/>
          <pc:sldMk cId="3205811546" sldId="269"/>
        </pc:sldMkLst>
      </pc:sldChg>
      <pc:sldChg chg="addSp delSp modSp new mod ord setBg">
        <pc:chgData name="joud jarrah" userId="51ed9fee1a7ec1d0" providerId="LiveId" clId="{C8C25E4B-4D75-4A2E-A2C6-768393EC35A0}" dt="2024-05-26T08:47:08.203" v="318"/>
        <pc:sldMkLst>
          <pc:docMk/>
          <pc:sldMk cId="882807975" sldId="270"/>
        </pc:sldMkLst>
        <pc:spChg chg="del">
          <ac:chgData name="joud jarrah" userId="51ed9fee1a7ec1d0" providerId="LiveId" clId="{C8C25E4B-4D75-4A2E-A2C6-768393EC35A0}" dt="2024-05-26T08:35:45.306" v="301" actId="26606"/>
          <ac:spMkLst>
            <pc:docMk/>
            <pc:sldMk cId="882807975" sldId="270"/>
            <ac:spMk id="2" creationId="{71CA7951-9BC3-318A-B2B5-BFA3CCCBC92C}"/>
          </ac:spMkLst>
        </pc:spChg>
        <pc:spChg chg="del">
          <ac:chgData name="joud jarrah" userId="51ed9fee1a7ec1d0" providerId="LiveId" clId="{C8C25E4B-4D75-4A2E-A2C6-768393EC35A0}" dt="2024-05-26T08:35:41.743" v="300" actId="22"/>
          <ac:spMkLst>
            <pc:docMk/>
            <pc:sldMk cId="882807975" sldId="270"/>
            <ac:spMk id="3" creationId="{0ACF6D7F-73BC-1BBC-8C82-DB96750C65EA}"/>
          </ac:spMkLst>
        </pc:spChg>
        <pc:spChg chg="add">
          <ac:chgData name="joud jarrah" userId="51ed9fee1a7ec1d0" providerId="LiveId" clId="{C8C25E4B-4D75-4A2E-A2C6-768393EC35A0}" dt="2024-05-26T08:35:45.306" v="301" actId="26606"/>
          <ac:spMkLst>
            <pc:docMk/>
            <pc:sldMk cId="882807975" sldId="270"/>
            <ac:spMk id="10" creationId="{69D184B2-2226-4E31-BCCB-444330767440}"/>
          </ac:spMkLst>
        </pc:spChg>
        <pc:spChg chg="add">
          <ac:chgData name="joud jarrah" userId="51ed9fee1a7ec1d0" providerId="LiveId" clId="{C8C25E4B-4D75-4A2E-A2C6-768393EC35A0}" dt="2024-05-26T08:35:45.306" v="301" actId="26606"/>
          <ac:spMkLst>
            <pc:docMk/>
            <pc:sldMk cId="882807975" sldId="270"/>
            <ac:spMk id="12" creationId="{1AC4D4E3-486A-464A-8EC8-D44881097267}"/>
          </ac:spMkLst>
        </pc:spChg>
        <pc:spChg chg="add">
          <ac:chgData name="joud jarrah" userId="51ed9fee1a7ec1d0" providerId="LiveId" clId="{C8C25E4B-4D75-4A2E-A2C6-768393EC35A0}" dt="2024-05-26T08:35:45.306" v="301" actId="26606"/>
          <ac:spMkLst>
            <pc:docMk/>
            <pc:sldMk cId="882807975" sldId="270"/>
            <ac:spMk id="14" creationId="{864DE13E-58EB-4475-B79C-0D4FC651239B}"/>
          </ac:spMkLst>
        </pc:spChg>
        <pc:picChg chg="add mod ord">
          <ac:chgData name="joud jarrah" userId="51ed9fee1a7ec1d0" providerId="LiveId" clId="{C8C25E4B-4D75-4A2E-A2C6-768393EC35A0}" dt="2024-05-26T08:35:58.846" v="304" actId="1076"/>
          <ac:picMkLst>
            <pc:docMk/>
            <pc:sldMk cId="882807975" sldId="270"/>
            <ac:picMk id="5" creationId="{96EDD2E9-A255-AE51-F894-658B4C1746A5}"/>
          </ac:picMkLst>
        </pc:picChg>
      </pc:sldChg>
      <pc:sldChg chg="modSp new del mod ord">
        <pc:chgData name="joud jarrah" userId="51ed9fee1a7ec1d0" providerId="LiveId" clId="{C8C25E4B-4D75-4A2E-A2C6-768393EC35A0}" dt="2024-05-26T08:47:01.316" v="316" actId="2696"/>
        <pc:sldMkLst>
          <pc:docMk/>
          <pc:sldMk cId="174216540" sldId="271"/>
        </pc:sldMkLst>
        <pc:spChg chg="mod">
          <ac:chgData name="joud jarrah" userId="51ed9fee1a7ec1d0" providerId="LiveId" clId="{C8C25E4B-4D75-4A2E-A2C6-768393EC35A0}" dt="2024-05-26T08:46:56.872" v="315" actId="20577"/>
          <ac:spMkLst>
            <pc:docMk/>
            <pc:sldMk cId="174216540" sldId="271"/>
            <ac:spMk id="2" creationId="{2F5C854A-B433-1404-EC5C-B09417F605D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BA6E1-0481-740F-096B-FFFC936F6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61C4F3-8FF8-74FC-0538-4CF268A41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582C9-5111-8263-17ED-974472DC2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FE36-6F27-410B-8823-8D50D8BD9F76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7BAAE-37B6-D3E2-2935-D1CC002B2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155B7-7F76-8127-9727-63288D6C3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4717-4207-461F-99EA-176CB3827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19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8F6ED-F0FB-E8D9-16DE-8B1BAB8E0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6A42D-50D8-AA7D-7D5A-F9CBB936D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C6576-A5DB-56AA-35EC-6BFC9934C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FE36-6F27-410B-8823-8D50D8BD9F76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74A66-067B-418A-1770-91790E1B0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0C0D0-0FFD-27BE-BCE5-76E29D97D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4717-4207-461F-99EA-176CB3827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67CF9F-792C-A6DF-F4EF-9D2FCBA07B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B35C90-8A86-64D1-E303-5FE10A428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E177B-9A62-1956-6C92-08E08CB57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FE36-6F27-410B-8823-8D50D8BD9F76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2DF5E-D041-568E-A8E4-7DF390652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44B57-0711-AB61-63D4-576359CCA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4717-4207-461F-99EA-176CB3827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55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B58FA-EACA-ED54-7AA4-94A686AE9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469EF-FAD2-2553-56F0-1A0892A4A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A31D5-CEC8-B2A8-209B-F59E975F7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FE36-6F27-410B-8823-8D50D8BD9F76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DB9BA-35D6-3F4C-BE2B-B905D917B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7C532-2FE5-9FB5-8D66-0415B64EB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4717-4207-461F-99EA-176CB3827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72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A0959-F41C-AE6E-F80A-1B3C78A1E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C9A75-BDBD-6ADF-4A0C-9D2C42A2D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ADB90-4DA2-8CB0-DF8D-C9E6DB193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FE36-6F27-410B-8823-8D50D8BD9F76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31465-445C-BBC9-5896-F8885A2AB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846C2-3692-1712-B77B-B0F77E05F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4717-4207-461F-99EA-176CB3827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1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CBACC-3C80-987D-75A0-C42CA7541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847DA-CCBA-604E-BFDD-10A9DEAC3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076B0-1933-EFAE-27FB-87021F946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97212-C4A1-7462-5812-3A9BCE6FC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FE36-6F27-410B-8823-8D50D8BD9F76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B7755-6AFC-9DEA-4167-573139F74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4CC4D-B89C-008A-6622-836BC97EC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4717-4207-461F-99EA-176CB3827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98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22433-62B5-E754-19E4-995DDBD38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D9A01-C2D4-A0C9-FD43-3D82ABFBE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26951-F1CB-8BE4-AB57-169A7C4FB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C2F995-49ED-F3B2-CF9E-89AD703EB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66DCCC-E38E-4B9E-ED2A-DB2623CD48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D0E59D-180D-FB7F-C84F-D51E8A93A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FE36-6F27-410B-8823-8D50D8BD9F76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E1A444-55A8-3CF7-B426-5ED6AB75B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88A08A-2E22-699B-584D-F18B127B0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4717-4207-461F-99EA-176CB3827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22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13AE3-DFCA-EA8A-2D1C-14AD5715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EBB9C0-823F-18AA-59B0-04720C19D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FE36-6F27-410B-8823-8D50D8BD9F76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69ABDD-9B8C-AFD7-3A6C-DF99FDE37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05DDC-079F-CD27-654F-AEB7D0631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4717-4207-461F-99EA-176CB3827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02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C8C3D6-A239-CFFC-D51E-24E58C95A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FE36-6F27-410B-8823-8D50D8BD9F76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9BAE9A-79B6-CA4F-D9BF-21BEC6E7A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30EF6-119B-77E2-1A74-0D4C3E97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4717-4207-461F-99EA-176CB3827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1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3C9FA-24F7-CBF0-48C8-254CB27F1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70005-DCC1-D669-56E1-15EF72613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F5D3E9-5302-27F9-663B-69770B530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92E43-3BAD-3AAF-DFCE-A88EF8B37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FE36-6F27-410B-8823-8D50D8BD9F76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07CE8-4F48-5805-9504-1B512620C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AB1C3-14B0-92F3-8E53-20D42B040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4717-4207-461F-99EA-176CB3827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9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887C3-04CC-5329-3B02-4203044E5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F9A0D3-9C0D-AD0D-E210-411E09A8A4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AFC8B3-EA7F-8FE3-51F0-48B49753B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B7976-4A45-7D09-0BAD-857C68675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FE36-6F27-410B-8823-8D50D8BD9F76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2AEF4-21A7-3A53-D6F9-6A5DAE1FF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E11E9-2227-47C9-5808-E987FF02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4717-4207-461F-99EA-176CB3827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427664-16A1-3B4A-4BDB-5B56CE2A3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29D08-C7F6-558A-18E7-9801C22E8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D8113-D625-125E-6433-8996CF9D63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5AFE36-6F27-410B-8823-8D50D8BD9F76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6E108-B36C-577E-86E2-F24F23C5BD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E1B59-853F-2F96-210D-B04E4CC82C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7C4717-4207-461F-99EA-176CB3827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39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E1B4-4286-1DDD-7466-B6D5206F3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5044" y="2444161"/>
            <a:ext cx="5139812" cy="2070330"/>
          </a:xfrm>
        </p:spPr>
        <p:txBody>
          <a:bodyPr anchor="b">
            <a:normAutofit/>
          </a:bodyPr>
          <a:lstStyle/>
          <a:p>
            <a:r>
              <a:rPr lang="en-US" sz="9600" b="1" dirty="0"/>
              <a:t>OOP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95E812-A340-1BCA-5B7C-71CDD22C0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500" y="4514492"/>
            <a:ext cx="8815174" cy="1491661"/>
          </a:xfrm>
        </p:spPr>
        <p:txBody>
          <a:bodyPr anchor="t">
            <a:noAutofit/>
          </a:bodyPr>
          <a:lstStyle/>
          <a:p>
            <a:r>
              <a:rPr lang="en-US" sz="3600" b="0" i="0" dirty="0">
                <a:effectLst/>
                <a:latin typeface="Verdana" panose="020B0604030504040204" pitchFamily="34" charset="0"/>
              </a:rPr>
              <a:t> Object-Oriented Programming.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60792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D6D03-3769-EEAF-6ED0-8ADF0C5DB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highlight>
                  <a:srgbClr val="FFFFFF"/>
                </a:highlight>
                <a:latin typeface="Work Sans" pitchFamily="2" charset="0"/>
              </a:rPr>
              <a:t>Declaring A Class In Dart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D8B8EF-AAB9-6295-FBA4-37740043D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this example below, there is class Animal with three properties: </a:t>
            </a:r>
            <a:r>
              <a:rPr lang="en-US" sz="2400" b="1" dirty="0"/>
              <a:t>name</a:t>
            </a:r>
            <a:r>
              <a:rPr lang="en-US" sz="2400" dirty="0"/>
              <a:t>, </a:t>
            </a:r>
            <a:r>
              <a:rPr lang="en-US" sz="2400" b="1" dirty="0" err="1"/>
              <a:t>numberOfLegs</a:t>
            </a:r>
            <a:r>
              <a:rPr lang="en-US" sz="2400" dirty="0"/>
              <a:t>, and </a:t>
            </a:r>
            <a:r>
              <a:rPr lang="en-US" sz="2400" b="1" dirty="0" err="1"/>
              <a:t>lifeSpan</a:t>
            </a:r>
            <a:r>
              <a:rPr lang="en-US" sz="2400" dirty="0"/>
              <a:t>. The class also has a method called </a:t>
            </a:r>
            <a:r>
              <a:rPr lang="en-US" sz="2400" b="1" dirty="0"/>
              <a:t>display</a:t>
            </a:r>
            <a:r>
              <a:rPr lang="en-US" sz="2400" dirty="0"/>
              <a:t>, which prints out the values of the three properties.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8E9F81-7DC0-A113-6236-473A29482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702" y="3084522"/>
            <a:ext cx="6871680" cy="340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499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C79F4-7577-84EA-362E-9F0C34B76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highlight>
                  <a:srgbClr val="FFFFFF"/>
                </a:highlight>
                <a:latin typeface="Work Sans" pitchFamily="2" charset="0"/>
              </a:rPr>
              <a:t>Declaring Object In Dart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C4B644-CD44-040D-853F-870EDC6C3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711" y="2922523"/>
            <a:ext cx="11244577" cy="1711649"/>
          </a:xfrm>
        </p:spPr>
      </p:pic>
    </p:spTree>
    <p:extLst>
      <p:ext uri="{BB962C8B-B14F-4D97-AF65-F5344CB8AC3E}">
        <p14:creationId xmlns:p14="http://schemas.microsoft.com/office/powerpoint/2010/main" val="2803192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EDD2E9-A255-AE51-F894-658B4C174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828" y="2810107"/>
            <a:ext cx="10832619" cy="151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807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E84EB-B9DC-0828-182A-5C50CC315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000" y="1885709"/>
            <a:ext cx="6155988" cy="1182927"/>
          </a:xfrm>
        </p:spPr>
        <p:txBody>
          <a:bodyPr anchor="b">
            <a:normAutofit/>
          </a:bodyPr>
          <a:lstStyle/>
          <a:p>
            <a:r>
              <a:rPr lang="en-US" sz="5600" b="1" i="0" dirty="0">
                <a:effectLst/>
                <a:highlight>
                  <a:srgbClr val="FFFFFF"/>
                </a:highlight>
                <a:latin typeface="Work Sans" pitchFamily="2" charset="0"/>
              </a:rPr>
              <a:t>Challenge</a:t>
            </a:r>
            <a:endParaRPr lang="en-US" sz="560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89EE7-1080-F4CC-E656-9DEBF9728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828" y="3789364"/>
            <a:ext cx="10459481" cy="2262166"/>
          </a:xfrm>
        </p:spPr>
        <p:txBody>
          <a:bodyPr anchor="t">
            <a:normAutofit/>
          </a:bodyPr>
          <a:lstStyle/>
          <a:p>
            <a:r>
              <a:rPr lang="en-US" sz="2400" b="0" i="0" dirty="0">
                <a:solidFill>
                  <a:schemeClr val="tx1">
                    <a:alpha val="80000"/>
                  </a:schemeClr>
                </a:solidFill>
                <a:effectLst/>
                <a:highlight>
                  <a:srgbClr val="FFFFFF"/>
                </a:highlight>
                <a:latin typeface="Work Sans" pitchFamily="2" charset="0"/>
              </a:rPr>
              <a:t>Create a class </a:t>
            </a:r>
            <a:r>
              <a:rPr lang="en-US" sz="2400" b="1" i="0" dirty="0">
                <a:solidFill>
                  <a:srgbClr val="101010"/>
                </a:solidFill>
                <a:effectLst/>
                <a:highlight>
                  <a:srgbClr val="FFFFFF"/>
                </a:highlight>
                <a:latin typeface="Work Sans" pitchFamily="2" charset="0"/>
              </a:rPr>
              <a:t>Rectangle</a:t>
            </a:r>
            <a:r>
              <a:rPr lang="en-US" sz="2400" b="0" i="0" dirty="0">
                <a:solidFill>
                  <a:srgbClr val="101010"/>
                </a:solidFill>
                <a:effectLst/>
                <a:highlight>
                  <a:srgbClr val="FFFFFF"/>
                </a:highlight>
                <a:latin typeface="Work Sans" pitchFamily="2" charset="0"/>
              </a:rPr>
              <a:t> with two properties: </a:t>
            </a:r>
            <a:r>
              <a:rPr lang="en-US" sz="2400" b="1" i="0" dirty="0">
                <a:solidFill>
                  <a:srgbClr val="101010"/>
                </a:solidFill>
                <a:effectLst/>
                <a:highlight>
                  <a:srgbClr val="FFFFFF"/>
                </a:highlight>
                <a:latin typeface="Work Sans" pitchFamily="2" charset="0"/>
              </a:rPr>
              <a:t>length</a:t>
            </a:r>
            <a:r>
              <a:rPr lang="en-US" sz="2400" b="0" i="0" dirty="0">
                <a:solidFill>
                  <a:srgbClr val="101010"/>
                </a:solidFill>
                <a:effectLst/>
                <a:highlight>
                  <a:srgbClr val="FFFFFF"/>
                </a:highlight>
                <a:latin typeface="Work Sans" pitchFamily="2" charset="0"/>
              </a:rPr>
              <a:t> and </a:t>
            </a:r>
            <a:r>
              <a:rPr lang="en-US" sz="2400" b="1" i="0" dirty="0">
                <a:solidFill>
                  <a:srgbClr val="101010"/>
                </a:solidFill>
                <a:effectLst/>
                <a:highlight>
                  <a:srgbClr val="FFFFFF"/>
                </a:highlight>
                <a:latin typeface="Work Sans" pitchFamily="2" charset="0"/>
              </a:rPr>
              <a:t>breadth</a:t>
            </a:r>
            <a:r>
              <a:rPr lang="en-US" sz="2400" b="0" i="0" dirty="0">
                <a:solidFill>
                  <a:srgbClr val="101010"/>
                </a:solidFill>
                <a:effectLst/>
                <a:highlight>
                  <a:srgbClr val="FFFFFF"/>
                </a:highlight>
                <a:latin typeface="Work Sans" pitchFamily="2" charset="0"/>
              </a:rPr>
              <a:t>. The class also has a method called </a:t>
            </a:r>
            <a:r>
              <a:rPr lang="en-US" sz="2400" b="1" i="0" dirty="0">
                <a:solidFill>
                  <a:srgbClr val="101010"/>
                </a:solidFill>
                <a:effectLst/>
                <a:highlight>
                  <a:srgbClr val="FFFFFF"/>
                </a:highlight>
                <a:latin typeface="Work Sans" pitchFamily="2" charset="0"/>
              </a:rPr>
              <a:t>area</a:t>
            </a:r>
            <a:r>
              <a:rPr lang="en-US" sz="2400" b="0" i="0" dirty="0">
                <a:solidFill>
                  <a:srgbClr val="101010"/>
                </a:solidFill>
                <a:effectLst/>
                <a:highlight>
                  <a:srgbClr val="FFFFFF"/>
                </a:highlight>
                <a:latin typeface="Work Sans" pitchFamily="2" charset="0"/>
              </a:rPr>
              <a:t>, which calculates the area of the rectangle.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  <a:highlight>
                  <a:srgbClr val="FFFFFF"/>
                </a:highlight>
                <a:latin typeface="Work Sans" pitchFamily="2" charset="0"/>
              </a:rPr>
              <a:t>  </a:t>
            </a:r>
            <a:endParaRPr lang="en-US" sz="2400" dirty="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7" name="Graphic 6" descr="Books">
            <a:extLst>
              <a:ext uri="{FF2B5EF4-FFF2-40B4-BE49-F238E27FC236}">
                <a16:creationId xmlns:a16="http://schemas.microsoft.com/office/drawing/2014/main" id="{8E38287E-3CC7-272C-A4F0-CDF33703D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0858" y="264121"/>
            <a:ext cx="3548404" cy="3548404"/>
          </a:xfrm>
          <a:prstGeom prst="rect">
            <a:avLst/>
          </a:prstGeom>
        </p:spPr>
      </p:pic>
      <p:sp>
        <p:nvSpPr>
          <p:cNvPr id="51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36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yellow maze with numbers and arrows&#10;&#10;Description automatically generated">
            <a:extLst>
              <a:ext uri="{FF2B5EF4-FFF2-40B4-BE49-F238E27FC236}">
                <a16:creationId xmlns:a16="http://schemas.microsoft.com/office/drawing/2014/main" id="{EF436221-A8D7-EED0-0BD2-4E79AF21D3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793" y="107676"/>
            <a:ext cx="4113873" cy="667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275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3C410-C88E-B354-B7E7-286EDD3FE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Concepts </a:t>
            </a:r>
            <a:r>
              <a:rPr lang="en-US" b="1" i="0" dirty="0">
                <a:effectLst/>
                <a:highlight>
                  <a:srgbClr val="FFFFFF"/>
                </a:highlight>
              </a:rPr>
              <a:t>Of OOP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F59B0-6607-FD27-FC06-F886EE91A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01010"/>
                </a:solidFill>
                <a:effectLst/>
                <a:highlight>
                  <a:srgbClr val="FFFFFF"/>
                </a:highlight>
                <a:latin typeface="Work Sans" pitchFamily="2" charset="0"/>
              </a:rPr>
              <a:t>Class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01010"/>
                </a:solidFill>
                <a:effectLst/>
                <a:highlight>
                  <a:srgbClr val="FFFFFF"/>
                </a:highlight>
                <a:latin typeface="Work Sans" pitchFamily="2" charset="0"/>
              </a:rPr>
              <a:t>Object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01010"/>
                </a:solidFill>
                <a:effectLst/>
                <a:highlight>
                  <a:srgbClr val="FFFFFF"/>
                </a:highlight>
                <a:latin typeface="Work Sans" pitchFamily="2" charset="0"/>
              </a:rPr>
              <a:t>Encapsulation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01010"/>
                </a:solidFill>
                <a:effectLst/>
                <a:highlight>
                  <a:srgbClr val="FFFFFF"/>
                </a:highlight>
                <a:latin typeface="Work Sans" pitchFamily="2" charset="0"/>
              </a:rPr>
              <a:t>Inheritance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01010"/>
                </a:solidFill>
                <a:effectLst/>
                <a:highlight>
                  <a:srgbClr val="FFFFFF"/>
                </a:highlight>
                <a:latin typeface="Work Sans" pitchFamily="2" charset="0"/>
              </a:rPr>
              <a:t>Polymorphism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01010"/>
                </a:solidFill>
                <a:effectLst/>
                <a:highlight>
                  <a:srgbClr val="FFFFFF"/>
                </a:highlight>
                <a:latin typeface="Work Sans" pitchFamily="2" charset="0"/>
              </a:rPr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333963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08E78D-EF7C-302F-1EEC-9746F312D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 b="1" i="0" dirty="0">
                <a:effectLst/>
                <a:highlight>
                  <a:srgbClr val="FFFFFF"/>
                </a:highlight>
                <a:latin typeface="Work Sans" pitchFamily="2" charset="0"/>
              </a:rPr>
              <a:t>OOP In Dart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2D998-AE03-B955-EB54-FA2249F0A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193" y="2038121"/>
            <a:ext cx="6002557" cy="4168908"/>
          </a:xfrm>
        </p:spPr>
        <p:txBody>
          <a:bodyPr anchor="ctr">
            <a:normAutofit/>
          </a:bodyPr>
          <a:lstStyle/>
          <a:p>
            <a:r>
              <a:rPr lang="en-US" sz="2000" b="0" i="0" dirty="0">
                <a:effectLst/>
                <a:highlight>
                  <a:srgbClr val="FFFFFF"/>
                </a:highlight>
                <a:latin typeface="Work Sans" pitchFamily="2" charset="0"/>
              </a:rPr>
              <a:t>In </a:t>
            </a:r>
            <a:r>
              <a:rPr lang="en-US" sz="2000" b="1" i="0" dirty="0">
                <a:effectLst/>
                <a:highlight>
                  <a:srgbClr val="FFFFFF"/>
                </a:highlight>
                <a:latin typeface="Work Sans" pitchFamily="2" charset="0"/>
              </a:rPr>
              <a:t>OOP</a:t>
            </a:r>
            <a:r>
              <a:rPr lang="en-US" sz="2000" b="0" i="0" dirty="0">
                <a:effectLst/>
                <a:highlight>
                  <a:srgbClr val="FFFFFF"/>
                </a:highlight>
                <a:latin typeface="Work Sans" pitchFamily="2" charset="0"/>
              </a:rPr>
              <a:t>, an object can be anything, such as a person, a bank account, a car, or a house. Each object has its attributes and behavior </a:t>
            </a:r>
            <a:r>
              <a:rPr lang="en-US" sz="2000" dirty="0">
                <a:highlight>
                  <a:srgbClr val="FFFFFF"/>
                </a:highlight>
                <a:latin typeface="Work Sans" pitchFamily="2" charset="0"/>
              </a:rPr>
              <a:t>.</a:t>
            </a:r>
            <a:endParaRPr lang="en-US" sz="2000" b="0" i="0" dirty="0">
              <a:effectLst/>
              <a:highlight>
                <a:srgbClr val="FFFFFF"/>
              </a:highlight>
              <a:latin typeface="Work Sans" pitchFamily="2" charset="0"/>
            </a:endParaRPr>
          </a:p>
          <a:p>
            <a:pPr marL="0" indent="0">
              <a:buNone/>
            </a:pPr>
            <a:endParaRPr lang="en-US" sz="2000" b="0" i="0" dirty="0">
              <a:effectLst/>
              <a:highlight>
                <a:srgbClr val="FFFFFF"/>
              </a:highlight>
              <a:latin typeface="Work Sans" pitchFamily="2" charset="0"/>
            </a:endParaRPr>
          </a:p>
          <a:p>
            <a:r>
              <a:rPr lang="en-US" sz="2000" b="0" i="0" dirty="0">
                <a:effectLst/>
                <a:highlight>
                  <a:srgbClr val="FFFFFF"/>
                </a:highlight>
                <a:latin typeface="Work Sans" pitchFamily="2" charset="0"/>
              </a:rPr>
              <a:t>For example, a person object may have the attributes </a:t>
            </a:r>
            <a:r>
              <a:rPr lang="en-US" sz="2000" b="1" i="0" dirty="0">
                <a:effectLst/>
                <a:highlight>
                  <a:srgbClr val="FFFFFF"/>
                </a:highlight>
                <a:latin typeface="Work Sans" pitchFamily="2" charset="0"/>
              </a:rPr>
              <a:t>name</a:t>
            </a:r>
            <a:r>
              <a:rPr lang="en-US" sz="2000" b="0" i="0" dirty="0">
                <a:effectLst/>
                <a:highlight>
                  <a:srgbClr val="FFFFFF"/>
                </a:highlight>
                <a:latin typeface="Work Sans" pitchFamily="2" charset="0"/>
              </a:rPr>
              <a:t>, </a:t>
            </a:r>
            <a:r>
              <a:rPr lang="en-US" sz="2000" b="1" i="0" dirty="0">
                <a:effectLst/>
                <a:highlight>
                  <a:srgbClr val="FFFFFF"/>
                </a:highlight>
                <a:latin typeface="Work Sans" pitchFamily="2" charset="0"/>
              </a:rPr>
              <a:t>age</a:t>
            </a:r>
            <a:r>
              <a:rPr lang="en-US" sz="2000" b="0" i="0" dirty="0">
                <a:effectLst/>
                <a:highlight>
                  <a:srgbClr val="FFFFFF"/>
                </a:highlight>
                <a:latin typeface="Work Sans" pitchFamily="2" charset="0"/>
              </a:rPr>
              <a:t> and </a:t>
            </a:r>
            <a:r>
              <a:rPr lang="en-US" sz="2000" b="1" i="0" dirty="0">
                <a:effectLst/>
                <a:highlight>
                  <a:srgbClr val="FFFFFF"/>
                </a:highlight>
                <a:latin typeface="Work Sans" pitchFamily="2" charset="0"/>
              </a:rPr>
              <a:t>height</a:t>
            </a:r>
            <a:r>
              <a:rPr lang="en-US" sz="2000" b="0" i="0" dirty="0">
                <a:effectLst/>
                <a:highlight>
                  <a:srgbClr val="FFFFFF"/>
                </a:highlight>
                <a:latin typeface="Work Sans" pitchFamily="2" charset="0"/>
              </a:rPr>
              <a:t>, and the behavior </a:t>
            </a:r>
            <a:r>
              <a:rPr lang="en-US" sz="2000" b="1" i="0" dirty="0">
                <a:effectLst/>
                <a:highlight>
                  <a:srgbClr val="FFFFFF"/>
                </a:highlight>
                <a:latin typeface="Work Sans" pitchFamily="2" charset="0"/>
              </a:rPr>
              <a:t>walk</a:t>
            </a:r>
            <a:r>
              <a:rPr lang="en-US" sz="2000" b="0" i="0" dirty="0">
                <a:effectLst/>
                <a:highlight>
                  <a:srgbClr val="FFFFFF"/>
                </a:highlight>
                <a:latin typeface="Work Sans" pitchFamily="2" charset="0"/>
              </a:rPr>
              <a:t> and </a:t>
            </a:r>
            <a:r>
              <a:rPr lang="en-US" sz="2000" b="1" i="0" dirty="0">
                <a:effectLst/>
                <a:highlight>
                  <a:srgbClr val="FFFFFF"/>
                </a:highlight>
                <a:latin typeface="Work Sans" pitchFamily="2" charset="0"/>
              </a:rPr>
              <a:t>talk</a:t>
            </a:r>
            <a:r>
              <a:rPr lang="en-US" sz="2000" b="0" i="0" dirty="0">
                <a:effectLst/>
                <a:highlight>
                  <a:srgbClr val="FFFFFF"/>
                </a:highlight>
                <a:latin typeface="Work Sans" pitchFamily="2" charset="0"/>
              </a:rPr>
              <a:t>.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57152D-FDF8-290C-F8A2-CA0418B34A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06" r="26952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8593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521D82-7E7C-7F5A-9876-682AE8B2F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b="1" i="0" dirty="0">
                <a:effectLst/>
                <a:highlight>
                  <a:srgbClr val="FFFFFF"/>
                </a:highlight>
                <a:latin typeface="Work Sans" pitchFamily="2" charset="0"/>
              </a:rPr>
              <a:t>Class In Dart</a:t>
            </a:r>
            <a:endParaRPr lang="en-US" sz="5400" dirty="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28899-0AD6-02D1-C49A-1CF43847A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2200" b="0" i="0" dirty="0">
                <a:effectLst/>
                <a:highlight>
                  <a:srgbClr val="FFFFFF"/>
                </a:highlight>
                <a:latin typeface="Work Sans" pitchFamily="2" charset="0"/>
              </a:rPr>
              <a:t>In object-oriented programming, a class is a blueprint for creating objects. A class defines the properties and methods that an object will have. </a:t>
            </a:r>
          </a:p>
          <a:p>
            <a:r>
              <a:rPr lang="en-US" sz="2200" b="0" i="0" dirty="0">
                <a:effectLst/>
                <a:highlight>
                  <a:srgbClr val="FFFFFF"/>
                </a:highlight>
                <a:latin typeface="Work Sans" pitchFamily="2" charset="0"/>
              </a:rPr>
              <a:t>For example, a class called </a:t>
            </a:r>
            <a:r>
              <a:rPr lang="en-US" sz="2200" b="1" i="0" dirty="0">
                <a:effectLst/>
                <a:highlight>
                  <a:srgbClr val="FFFFFF"/>
                </a:highlight>
                <a:latin typeface="Work Sans" pitchFamily="2" charset="0"/>
              </a:rPr>
              <a:t>Student</a:t>
            </a:r>
            <a:r>
              <a:rPr lang="en-US" sz="2200" b="0" i="0" dirty="0">
                <a:effectLst/>
                <a:highlight>
                  <a:srgbClr val="FFFFFF"/>
                </a:highlight>
                <a:latin typeface="Work Sans" pitchFamily="2" charset="0"/>
              </a:rPr>
              <a:t> might have properties like </a:t>
            </a:r>
            <a:r>
              <a:rPr lang="en-US" sz="2200" b="1" i="0" dirty="0">
                <a:effectLst/>
                <a:highlight>
                  <a:srgbClr val="FFFFFF"/>
                </a:highlight>
                <a:latin typeface="Work Sans" pitchFamily="2" charset="0"/>
              </a:rPr>
              <a:t>name</a:t>
            </a:r>
            <a:r>
              <a:rPr lang="en-US" sz="2200" b="0" i="0" dirty="0">
                <a:effectLst/>
                <a:highlight>
                  <a:srgbClr val="FFFFFF"/>
                </a:highlight>
                <a:latin typeface="Work Sans" pitchFamily="2" charset="0"/>
              </a:rPr>
              <a:t>, </a:t>
            </a:r>
            <a:r>
              <a:rPr lang="en-US" sz="2200" b="1" i="0" dirty="0">
                <a:effectLst/>
                <a:highlight>
                  <a:srgbClr val="FFFFFF"/>
                </a:highlight>
                <a:latin typeface="Work Sans" pitchFamily="2" charset="0"/>
              </a:rPr>
              <a:t>Roll no.</a:t>
            </a:r>
            <a:r>
              <a:rPr lang="en-US" sz="2200" b="0" i="0" dirty="0">
                <a:effectLst/>
                <a:highlight>
                  <a:srgbClr val="FFFFFF"/>
                </a:highlight>
                <a:latin typeface="Work Sans" pitchFamily="2" charset="0"/>
              </a:rPr>
              <a:t> and methods like </a:t>
            </a:r>
            <a:r>
              <a:rPr lang="en-US" sz="2200" b="1" i="0" dirty="0">
                <a:effectLst/>
                <a:highlight>
                  <a:srgbClr val="FFFFFF"/>
                </a:highlight>
                <a:latin typeface="Work Sans" pitchFamily="2" charset="0"/>
              </a:rPr>
              <a:t>register</a:t>
            </a:r>
            <a:r>
              <a:rPr lang="en-US" sz="2200" b="0" i="0" dirty="0">
                <a:effectLst/>
                <a:highlight>
                  <a:srgbClr val="FFFFFF"/>
                </a:highlight>
                <a:latin typeface="Work Sans" pitchFamily="2" charset="0"/>
              </a:rPr>
              <a:t>.</a:t>
            </a:r>
          </a:p>
          <a:p>
            <a:pPr marL="0" indent="0">
              <a:buNone/>
            </a:pPr>
            <a:br>
              <a:rPr lang="en-US" sz="2200" dirty="0"/>
            </a:br>
            <a:endParaRPr lang="en-US" sz="2200" dirty="0"/>
          </a:p>
        </p:txBody>
      </p:sp>
      <p:pic>
        <p:nvPicPr>
          <p:cNvPr id="5" name="Picture 4" descr="A group of stick figures with text above them&#10;&#10;Description automatically generated">
            <a:extLst>
              <a:ext uri="{FF2B5EF4-FFF2-40B4-BE49-F238E27FC236}">
                <a16:creationId xmlns:a16="http://schemas.microsoft.com/office/drawing/2014/main" id="{3B945249-DEF0-E6D6-1089-DB077A6486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48" b="3"/>
          <a:stretch/>
        </p:blipFill>
        <p:spPr>
          <a:xfrm>
            <a:off x="7494418" y="1799348"/>
            <a:ext cx="4486160" cy="46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727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erson in a suit and tie&#10;&#10;Description automatically generated">
            <a:extLst>
              <a:ext uri="{FF2B5EF4-FFF2-40B4-BE49-F238E27FC236}">
                <a16:creationId xmlns:a16="http://schemas.microsoft.com/office/drawing/2014/main" id="{00A15022-C2A9-AFC9-BD45-8F7913F68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566" y="643467"/>
            <a:ext cx="6496868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22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577747-F45E-6700-E00A-B6ABA9D8F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b="1" i="0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Work Sans" pitchFamily="2" charset="0"/>
              </a:rPr>
              <a:t>Object In Dart</a:t>
            </a:r>
            <a:endParaRPr lang="en-US" sz="36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BC02B-932E-D8DA-5F48-C83A8BF4A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b="1" i="0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Work Sans" pitchFamily="2" charset="0"/>
              </a:rPr>
              <a:t>In object-oriented programming</a:t>
            </a:r>
            <a:r>
              <a:rPr lang="en-US" sz="2000" b="0" i="0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Work Sans" pitchFamily="2" charset="0"/>
              </a:rPr>
              <a:t>, </a:t>
            </a:r>
            <a:r>
              <a:rPr lang="en-US" sz="2000" b="0" i="0" dirty="0">
                <a:solidFill>
                  <a:schemeClr val="tx2"/>
                </a:solidFill>
                <a:effectLst/>
                <a:latin typeface="Work Sans" pitchFamily="2" charset="0"/>
              </a:rPr>
              <a:t>Objects are the instance of the class.</a:t>
            </a:r>
          </a:p>
          <a:p>
            <a:r>
              <a:rPr lang="en-US" sz="2000" b="0" i="0" dirty="0">
                <a:solidFill>
                  <a:schemeClr val="tx2"/>
                </a:solidFill>
                <a:effectLst/>
                <a:latin typeface="Work Sans" pitchFamily="2" charset="0"/>
              </a:rPr>
              <a:t> </a:t>
            </a:r>
            <a:r>
              <a:rPr lang="en-US" sz="2000" b="0" i="0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Work Sans" pitchFamily="2" charset="0"/>
              </a:rPr>
              <a:t>Objects are created from templates called classes.</a:t>
            </a:r>
          </a:p>
          <a:p>
            <a:r>
              <a:rPr lang="en-US" sz="2000" b="0" i="0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Work Sans" pitchFamily="2" charset="0"/>
              </a:rPr>
              <a:t> An object is made up of properties(variables) and methods(functions). </a:t>
            </a:r>
          </a:p>
          <a:p>
            <a:pPr marL="0" indent="0">
              <a:buNone/>
            </a:pPr>
            <a:endParaRPr lang="en-US" sz="2000" b="0" i="0" dirty="0">
              <a:solidFill>
                <a:schemeClr val="tx2"/>
              </a:solidFill>
              <a:effectLst/>
              <a:highlight>
                <a:srgbClr val="FFFFFF"/>
              </a:highlight>
              <a:latin typeface="Work Sans" pitchFamily="2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0955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6F0872-87D5-9A51-B9D1-33FF1D5209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8957" y="2654500"/>
            <a:ext cx="10374086" cy="134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434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223361-74F2-EB92-6F0F-6EF7DBB6E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Declaring Class &amp; Object In Dart</a:t>
            </a:r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2590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248</Words>
  <Application>Microsoft Office PowerPoint</Application>
  <PresentationFormat>Widescreen</PresentationFormat>
  <Paragraphs>28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Verdana</vt:lpstr>
      <vt:lpstr>Work Sans</vt:lpstr>
      <vt:lpstr>Office Theme</vt:lpstr>
      <vt:lpstr>OOP</vt:lpstr>
      <vt:lpstr>PowerPoint Presentation</vt:lpstr>
      <vt:lpstr>Concepts Of OOP</vt:lpstr>
      <vt:lpstr>OOP In Dart</vt:lpstr>
      <vt:lpstr>Class In Dart</vt:lpstr>
      <vt:lpstr>PowerPoint Presentation</vt:lpstr>
      <vt:lpstr>Object In Dart</vt:lpstr>
      <vt:lpstr>PowerPoint Presentation</vt:lpstr>
      <vt:lpstr>Declaring Class &amp; Object In Dart</vt:lpstr>
      <vt:lpstr>Declaring A Class In Dart</vt:lpstr>
      <vt:lpstr>Declaring Object In Dart</vt:lpstr>
      <vt:lpstr>PowerPoint Presentation</vt:lpstr>
      <vt:lpstr>Challenge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</dc:title>
  <dc:creator>joud jarrah</dc:creator>
  <cp:lastModifiedBy>joud jarrah</cp:lastModifiedBy>
  <cp:revision>1</cp:revision>
  <dcterms:created xsi:type="dcterms:W3CDTF">2024-05-21T08:03:52Z</dcterms:created>
  <dcterms:modified xsi:type="dcterms:W3CDTF">2024-05-26T08:48:36Z</dcterms:modified>
</cp:coreProperties>
</file>