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1" r:id="rId6"/>
    <p:sldId id="262" r:id="rId7"/>
    <p:sldId id="260" r:id="rId8"/>
    <p:sldId id="264" r:id="rId9"/>
    <p:sldId id="263"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5711327A-8F62-4146-9EFA-8CE59DAF3622}"/>
    <pc:docChg chg="undo redo custSel addSld delSld modSld">
      <pc:chgData name="joud jarrah" userId="51ed9fee1a7ec1d0" providerId="LiveId" clId="{5711327A-8F62-4146-9EFA-8CE59DAF3622}" dt="2024-04-26T22:47:25.539" v="218" actId="2696"/>
      <pc:docMkLst>
        <pc:docMk/>
      </pc:docMkLst>
      <pc:sldChg chg="addSp delSp modSp mod">
        <pc:chgData name="joud jarrah" userId="51ed9fee1a7ec1d0" providerId="LiveId" clId="{5711327A-8F62-4146-9EFA-8CE59DAF3622}" dt="2024-04-26T18:07:23.614" v="9" actId="1076"/>
        <pc:sldMkLst>
          <pc:docMk/>
          <pc:sldMk cId="967789923" sldId="257"/>
        </pc:sldMkLst>
        <pc:spChg chg="mod">
          <ac:chgData name="joud jarrah" userId="51ed9fee1a7ec1d0" providerId="LiveId" clId="{5711327A-8F62-4146-9EFA-8CE59DAF3622}" dt="2024-04-26T18:07:23.614" v="9" actId="1076"/>
          <ac:spMkLst>
            <pc:docMk/>
            <pc:sldMk cId="967789923" sldId="257"/>
            <ac:spMk id="2" creationId="{449B8C03-F25F-EA0A-9069-64E4BEBDA4EE}"/>
          </ac:spMkLst>
        </pc:spChg>
        <pc:spChg chg="del">
          <ac:chgData name="joud jarrah" userId="51ed9fee1a7ec1d0" providerId="LiveId" clId="{5711327A-8F62-4146-9EFA-8CE59DAF3622}" dt="2024-04-26T17:58:51.457" v="0" actId="22"/>
          <ac:spMkLst>
            <pc:docMk/>
            <pc:sldMk cId="967789923" sldId="257"/>
            <ac:spMk id="3" creationId="{9A048886-8857-0BF5-B1CC-EA0DA477025D}"/>
          </ac:spMkLst>
        </pc:spChg>
        <pc:spChg chg="add mod">
          <ac:chgData name="joud jarrah" userId="51ed9fee1a7ec1d0" providerId="LiveId" clId="{5711327A-8F62-4146-9EFA-8CE59DAF3622}" dt="2024-04-26T18:07:11.993" v="6" actId="255"/>
          <ac:spMkLst>
            <pc:docMk/>
            <pc:sldMk cId="967789923" sldId="257"/>
            <ac:spMk id="7" creationId="{179887B2-D522-501C-513B-FE7FF3CCC207}"/>
          </ac:spMkLst>
        </pc:spChg>
        <pc:picChg chg="add del mod ord">
          <ac:chgData name="joud jarrah" userId="51ed9fee1a7ec1d0" providerId="LiveId" clId="{5711327A-8F62-4146-9EFA-8CE59DAF3622}" dt="2024-04-26T17:58:53.177" v="1" actId="478"/>
          <ac:picMkLst>
            <pc:docMk/>
            <pc:sldMk cId="967789923" sldId="257"/>
            <ac:picMk id="5" creationId="{93E3AE65-D207-417F-9464-C1B45BF39E30}"/>
          </ac:picMkLst>
        </pc:picChg>
        <pc:picChg chg="add del">
          <ac:chgData name="joud jarrah" userId="51ed9fee1a7ec1d0" providerId="LiveId" clId="{5711327A-8F62-4146-9EFA-8CE59DAF3622}" dt="2024-04-26T17:59:08.275" v="3" actId="478"/>
          <ac:picMkLst>
            <pc:docMk/>
            <pc:sldMk cId="967789923" sldId="257"/>
            <ac:picMk id="11" creationId="{193AB262-DC00-08FF-AA67-A1FCDECA8F62}"/>
          </ac:picMkLst>
        </pc:picChg>
      </pc:sldChg>
      <pc:sldChg chg="new del">
        <pc:chgData name="joud jarrah" userId="51ed9fee1a7ec1d0" providerId="LiveId" clId="{5711327A-8F62-4146-9EFA-8CE59DAF3622}" dt="2024-04-26T18:07:41.452" v="11" actId="680"/>
        <pc:sldMkLst>
          <pc:docMk/>
          <pc:sldMk cId="2315470564" sldId="258"/>
        </pc:sldMkLst>
      </pc:sldChg>
      <pc:sldChg chg="modSp add del mod">
        <pc:chgData name="joud jarrah" userId="51ed9fee1a7ec1d0" providerId="LiveId" clId="{5711327A-8F62-4146-9EFA-8CE59DAF3622}" dt="2024-04-26T18:22:05.429" v="26" actId="5793"/>
        <pc:sldMkLst>
          <pc:docMk/>
          <pc:sldMk cId="3842766697" sldId="258"/>
        </pc:sldMkLst>
        <pc:spChg chg="mod">
          <ac:chgData name="joud jarrah" userId="51ed9fee1a7ec1d0" providerId="LiveId" clId="{5711327A-8F62-4146-9EFA-8CE59DAF3622}" dt="2024-04-26T18:08:39.191" v="24"/>
          <ac:spMkLst>
            <pc:docMk/>
            <pc:sldMk cId="3842766697" sldId="258"/>
            <ac:spMk id="2" creationId="{449B8C03-F25F-EA0A-9069-64E4BEBDA4EE}"/>
          </ac:spMkLst>
        </pc:spChg>
        <pc:spChg chg="mod">
          <ac:chgData name="joud jarrah" userId="51ed9fee1a7ec1d0" providerId="LiveId" clId="{5711327A-8F62-4146-9EFA-8CE59DAF3622}" dt="2024-04-26T18:22:05.429" v="26" actId="5793"/>
          <ac:spMkLst>
            <pc:docMk/>
            <pc:sldMk cId="3842766697" sldId="258"/>
            <ac:spMk id="7" creationId="{179887B2-D522-501C-513B-FE7FF3CCC207}"/>
          </ac:spMkLst>
        </pc:spChg>
      </pc:sldChg>
      <pc:sldChg chg="addSp modSp add mod">
        <pc:chgData name="joud jarrah" userId="51ed9fee1a7ec1d0" providerId="LiveId" clId="{5711327A-8F62-4146-9EFA-8CE59DAF3622}" dt="2024-04-26T18:32:01.732" v="45" actId="1076"/>
        <pc:sldMkLst>
          <pc:docMk/>
          <pc:sldMk cId="546949535" sldId="259"/>
        </pc:sldMkLst>
        <pc:spChg chg="mod">
          <ac:chgData name="joud jarrah" userId="51ed9fee1a7ec1d0" providerId="LiveId" clId="{5711327A-8F62-4146-9EFA-8CE59DAF3622}" dt="2024-04-26T18:29:25.569" v="32"/>
          <ac:spMkLst>
            <pc:docMk/>
            <pc:sldMk cId="546949535" sldId="259"/>
            <ac:spMk id="2" creationId="{449B8C03-F25F-EA0A-9069-64E4BEBDA4EE}"/>
          </ac:spMkLst>
        </pc:spChg>
        <pc:spChg chg="mod">
          <ac:chgData name="joud jarrah" userId="51ed9fee1a7ec1d0" providerId="LiveId" clId="{5711327A-8F62-4146-9EFA-8CE59DAF3622}" dt="2024-04-26T18:31:51.410" v="41" actId="20577"/>
          <ac:spMkLst>
            <pc:docMk/>
            <pc:sldMk cId="546949535" sldId="259"/>
            <ac:spMk id="7" creationId="{179887B2-D522-501C-513B-FE7FF3CCC207}"/>
          </ac:spMkLst>
        </pc:spChg>
        <pc:picChg chg="add mod">
          <ac:chgData name="joud jarrah" userId="51ed9fee1a7ec1d0" providerId="LiveId" clId="{5711327A-8F62-4146-9EFA-8CE59DAF3622}" dt="2024-04-26T18:32:01.732" v="45" actId="1076"/>
          <ac:picMkLst>
            <pc:docMk/>
            <pc:sldMk cId="546949535" sldId="259"/>
            <ac:picMk id="4" creationId="{CE2B0CCA-ADE2-2683-1CFA-215DEC3E2218}"/>
          </ac:picMkLst>
        </pc:picChg>
      </pc:sldChg>
      <pc:sldChg chg="modSp add mod">
        <pc:chgData name="joud jarrah" userId="51ed9fee1a7ec1d0" providerId="LiveId" clId="{5711327A-8F62-4146-9EFA-8CE59DAF3622}" dt="2024-04-26T19:32:56.038" v="90" actId="27636"/>
        <pc:sldMkLst>
          <pc:docMk/>
          <pc:sldMk cId="494557554" sldId="260"/>
        </pc:sldMkLst>
        <pc:spChg chg="mod">
          <ac:chgData name="joud jarrah" userId="51ed9fee1a7ec1d0" providerId="LiveId" clId="{5711327A-8F62-4146-9EFA-8CE59DAF3622}" dt="2024-04-26T19:29:57.918" v="86"/>
          <ac:spMkLst>
            <pc:docMk/>
            <pc:sldMk cId="494557554" sldId="260"/>
            <ac:spMk id="2" creationId="{449B8C03-F25F-EA0A-9069-64E4BEBDA4EE}"/>
          </ac:spMkLst>
        </pc:spChg>
        <pc:spChg chg="mod">
          <ac:chgData name="joud jarrah" userId="51ed9fee1a7ec1d0" providerId="LiveId" clId="{5711327A-8F62-4146-9EFA-8CE59DAF3622}" dt="2024-04-26T19:32:56.038" v="90" actId="27636"/>
          <ac:spMkLst>
            <pc:docMk/>
            <pc:sldMk cId="494557554" sldId="260"/>
            <ac:spMk id="7" creationId="{179887B2-D522-501C-513B-FE7FF3CCC207}"/>
          </ac:spMkLst>
        </pc:spChg>
      </pc:sldChg>
      <pc:sldChg chg="modSp add mod">
        <pc:chgData name="joud jarrah" userId="51ed9fee1a7ec1d0" providerId="LiveId" clId="{5711327A-8F62-4146-9EFA-8CE59DAF3622}" dt="2024-04-26T19:36:40.358" v="112" actId="207"/>
        <pc:sldMkLst>
          <pc:docMk/>
          <pc:sldMk cId="598949004" sldId="261"/>
        </pc:sldMkLst>
        <pc:spChg chg="mod">
          <ac:chgData name="joud jarrah" userId="51ed9fee1a7ec1d0" providerId="LiveId" clId="{5711327A-8F62-4146-9EFA-8CE59DAF3622}" dt="2024-04-26T18:33:29.729" v="52" actId="20577"/>
          <ac:spMkLst>
            <pc:docMk/>
            <pc:sldMk cId="598949004" sldId="261"/>
            <ac:spMk id="2" creationId="{449B8C03-F25F-EA0A-9069-64E4BEBDA4EE}"/>
          </ac:spMkLst>
        </pc:spChg>
        <pc:spChg chg="mod">
          <ac:chgData name="joud jarrah" userId="51ed9fee1a7ec1d0" providerId="LiveId" clId="{5711327A-8F62-4146-9EFA-8CE59DAF3622}" dt="2024-04-26T19:36:40.358" v="112" actId="207"/>
          <ac:spMkLst>
            <pc:docMk/>
            <pc:sldMk cId="598949004" sldId="261"/>
            <ac:spMk id="7" creationId="{179887B2-D522-501C-513B-FE7FF3CCC207}"/>
          </ac:spMkLst>
        </pc:spChg>
      </pc:sldChg>
      <pc:sldChg chg="addSp modSp add mod">
        <pc:chgData name="joud jarrah" userId="51ed9fee1a7ec1d0" providerId="LiveId" clId="{5711327A-8F62-4146-9EFA-8CE59DAF3622}" dt="2024-04-26T19:26:13.295" v="78" actId="1076"/>
        <pc:sldMkLst>
          <pc:docMk/>
          <pc:sldMk cId="299343161" sldId="262"/>
        </pc:sldMkLst>
        <pc:spChg chg="mod">
          <ac:chgData name="joud jarrah" userId="51ed9fee1a7ec1d0" providerId="LiveId" clId="{5711327A-8F62-4146-9EFA-8CE59DAF3622}" dt="2024-04-26T19:25:52.901" v="72"/>
          <ac:spMkLst>
            <pc:docMk/>
            <pc:sldMk cId="299343161" sldId="262"/>
            <ac:spMk id="7" creationId="{179887B2-D522-501C-513B-FE7FF3CCC207}"/>
          </ac:spMkLst>
        </pc:spChg>
        <pc:picChg chg="add mod">
          <ac:chgData name="joud jarrah" userId="51ed9fee1a7ec1d0" providerId="LiveId" clId="{5711327A-8F62-4146-9EFA-8CE59DAF3622}" dt="2024-04-26T19:26:02.727" v="75" actId="1076"/>
          <ac:picMkLst>
            <pc:docMk/>
            <pc:sldMk cId="299343161" sldId="262"/>
            <ac:picMk id="4" creationId="{79E1BB06-4DD8-981A-9249-7376693AC9BE}"/>
          </ac:picMkLst>
        </pc:picChg>
        <pc:picChg chg="add mod">
          <ac:chgData name="joud jarrah" userId="51ed9fee1a7ec1d0" providerId="LiveId" clId="{5711327A-8F62-4146-9EFA-8CE59DAF3622}" dt="2024-04-26T19:26:13.295" v="78" actId="1076"/>
          <ac:picMkLst>
            <pc:docMk/>
            <pc:sldMk cId="299343161" sldId="262"/>
            <ac:picMk id="6" creationId="{EE03425A-1040-6F08-17D3-29183B3F9B4F}"/>
          </ac:picMkLst>
        </pc:picChg>
      </pc:sldChg>
      <pc:sldChg chg="addSp delSp modSp add mod">
        <pc:chgData name="joud jarrah" userId="51ed9fee1a7ec1d0" providerId="LiveId" clId="{5711327A-8F62-4146-9EFA-8CE59DAF3622}" dt="2024-04-26T22:03:45.260" v="166" actId="113"/>
        <pc:sldMkLst>
          <pc:docMk/>
          <pc:sldMk cId="3923695739" sldId="263"/>
        </pc:sldMkLst>
        <pc:spChg chg="mod">
          <ac:chgData name="joud jarrah" userId="51ed9fee1a7ec1d0" providerId="LiveId" clId="{5711327A-8F62-4146-9EFA-8CE59DAF3622}" dt="2024-04-26T22:02:13.712" v="156" actId="26606"/>
          <ac:spMkLst>
            <pc:docMk/>
            <pc:sldMk cId="3923695739" sldId="263"/>
            <ac:spMk id="2" creationId="{449B8C03-F25F-EA0A-9069-64E4BEBDA4EE}"/>
          </ac:spMkLst>
        </pc:spChg>
        <pc:spChg chg="add del mod">
          <ac:chgData name="joud jarrah" userId="51ed9fee1a7ec1d0" providerId="LiveId" clId="{5711327A-8F62-4146-9EFA-8CE59DAF3622}" dt="2024-04-26T22:03:27.581" v="161" actId="478"/>
          <ac:spMkLst>
            <pc:docMk/>
            <pc:sldMk cId="3923695739" sldId="263"/>
            <ac:spMk id="6" creationId="{95A2D851-0C2F-BED8-3760-1F58BCB2137D}"/>
          </ac:spMkLst>
        </pc:spChg>
        <pc:spChg chg="del">
          <ac:chgData name="joud jarrah" userId="51ed9fee1a7ec1d0" providerId="LiveId" clId="{5711327A-8F62-4146-9EFA-8CE59DAF3622}" dt="2024-04-26T22:02:06.113" v="153" actId="22"/>
          <ac:spMkLst>
            <pc:docMk/>
            <pc:sldMk cId="3923695739" sldId="263"/>
            <ac:spMk id="7" creationId="{179887B2-D522-501C-513B-FE7FF3CCC207}"/>
          </ac:spMkLst>
        </pc:spChg>
        <pc:spChg chg="del">
          <ac:chgData name="joud jarrah" userId="51ed9fee1a7ec1d0" providerId="LiveId" clId="{5711327A-8F62-4146-9EFA-8CE59DAF3622}" dt="2024-04-26T22:02:13.712" v="156" actId="26606"/>
          <ac:spMkLst>
            <pc:docMk/>
            <pc:sldMk cId="3923695739" sldId="263"/>
            <ac:spMk id="8" creationId="{A4E9F8B3-8282-4A93-BBF8-3342538A70FB}"/>
          </ac:spMkLst>
        </pc:spChg>
        <pc:spChg chg="add del">
          <ac:chgData name="joud jarrah" userId="51ed9fee1a7ec1d0" providerId="LiveId" clId="{5711327A-8F62-4146-9EFA-8CE59DAF3622}" dt="2024-04-26T22:03:30.757" v="163" actId="22"/>
          <ac:spMkLst>
            <pc:docMk/>
            <pc:sldMk cId="3923695739" sldId="263"/>
            <ac:spMk id="11" creationId="{67B0C4E1-9C0D-09E1-E665-09B898D45D91}"/>
          </ac:spMkLst>
        </pc:spChg>
        <pc:spChg chg="add mod">
          <ac:chgData name="joud jarrah" userId="51ed9fee1a7ec1d0" providerId="LiveId" clId="{5711327A-8F62-4146-9EFA-8CE59DAF3622}" dt="2024-04-26T22:03:45.260" v="166" actId="113"/>
          <ac:spMkLst>
            <pc:docMk/>
            <pc:sldMk cId="3923695739" sldId="263"/>
            <ac:spMk id="13" creationId="{892DFBBA-1C7D-D6E8-20DA-183AC29F3768}"/>
          </ac:spMkLst>
        </pc:spChg>
        <pc:spChg chg="add">
          <ac:chgData name="joud jarrah" userId="51ed9fee1a7ec1d0" providerId="LiveId" clId="{5711327A-8F62-4146-9EFA-8CE59DAF3622}" dt="2024-04-26T22:02:13.712" v="156" actId="26606"/>
          <ac:spMkLst>
            <pc:docMk/>
            <pc:sldMk cId="3923695739" sldId="263"/>
            <ac:spMk id="17" creationId="{E906F54D-04EF-4345-A564-7A7B57B6CEB3}"/>
          </ac:spMkLst>
        </pc:spChg>
        <pc:spChg chg="add">
          <ac:chgData name="joud jarrah" userId="51ed9fee1a7ec1d0" providerId="LiveId" clId="{5711327A-8F62-4146-9EFA-8CE59DAF3622}" dt="2024-04-26T22:02:13.712" v="156" actId="26606"/>
          <ac:spMkLst>
            <pc:docMk/>
            <pc:sldMk cId="3923695739" sldId="263"/>
            <ac:spMk id="19" creationId="{42D72763-8D2E-477E-ADFD-28E96A52FD68}"/>
          </ac:spMkLst>
        </pc:spChg>
        <pc:spChg chg="add">
          <ac:chgData name="joud jarrah" userId="51ed9fee1a7ec1d0" providerId="LiveId" clId="{5711327A-8F62-4146-9EFA-8CE59DAF3622}" dt="2024-04-26T22:02:13.712" v="156" actId="26606"/>
          <ac:spMkLst>
            <pc:docMk/>
            <pc:sldMk cId="3923695739" sldId="263"/>
            <ac:spMk id="21" creationId="{4A63FA5D-402E-473D-AF05-018BE28B22FD}"/>
          </ac:spMkLst>
        </pc:spChg>
        <pc:picChg chg="add mod ord">
          <ac:chgData name="joud jarrah" userId="51ed9fee1a7ec1d0" providerId="LiveId" clId="{5711327A-8F62-4146-9EFA-8CE59DAF3622}" dt="2024-04-26T22:03:18.071" v="158" actId="27614"/>
          <ac:picMkLst>
            <pc:docMk/>
            <pc:sldMk cId="3923695739" sldId="263"/>
            <ac:picMk id="4" creationId="{677754A0-F18B-DE0B-F798-F5A48FAC1109}"/>
          </ac:picMkLst>
        </pc:picChg>
        <pc:cxnChg chg="del">
          <ac:chgData name="joud jarrah" userId="51ed9fee1a7ec1d0" providerId="LiveId" clId="{5711327A-8F62-4146-9EFA-8CE59DAF3622}" dt="2024-04-26T22:02:13.712" v="156" actId="26606"/>
          <ac:cxnSpMkLst>
            <pc:docMk/>
            <pc:sldMk cId="3923695739" sldId="263"/>
            <ac:cxnSpMk id="10" creationId="{58EFA797-975B-41D8-BC96-56CDC2CFA3E4}"/>
          </ac:cxnSpMkLst>
        </pc:cxnChg>
        <pc:cxnChg chg="add">
          <ac:chgData name="joud jarrah" userId="51ed9fee1a7ec1d0" providerId="LiveId" clId="{5711327A-8F62-4146-9EFA-8CE59DAF3622}" dt="2024-04-26T22:02:13.712" v="156" actId="26606"/>
          <ac:cxnSpMkLst>
            <pc:docMk/>
            <pc:sldMk cId="3923695739" sldId="263"/>
            <ac:cxnSpMk id="15" creationId="{AEED5540-64E5-4258-ABA4-753F07B71B38}"/>
          </ac:cxnSpMkLst>
        </pc:cxnChg>
        <pc:cxnChg chg="add">
          <ac:chgData name="joud jarrah" userId="51ed9fee1a7ec1d0" providerId="LiveId" clId="{5711327A-8F62-4146-9EFA-8CE59DAF3622}" dt="2024-04-26T22:02:13.712" v="156" actId="26606"/>
          <ac:cxnSpMkLst>
            <pc:docMk/>
            <pc:sldMk cId="3923695739" sldId="263"/>
            <ac:cxnSpMk id="23" creationId="{B20D3D82-8B25-4DD9-9924-4CEAD450CD21}"/>
          </ac:cxnSpMkLst>
        </pc:cxnChg>
      </pc:sldChg>
      <pc:sldChg chg="modSp add mod">
        <pc:chgData name="joud jarrah" userId="51ed9fee1a7ec1d0" providerId="LiveId" clId="{5711327A-8F62-4146-9EFA-8CE59DAF3622}" dt="2024-04-26T22:07:12.038" v="168" actId="27636"/>
        <pc:sldMkLst>
          <pc:docMk/>
          <pc:sldMk cId="2177471979" sldId="264"/>
        </pc:sldMkLst>
        <pc:spChg chg="mod">
          <ac:chgData name="joud jarrah" userId="51ed9fee1a7ec1d0" providerId="LiveId" clId="{5711327A-8F62-4146-9EFA-8CE59DAF3622}" dt="2024-04-26T20:07:57.280" v="133"/>
          <ac:spMkLst>
            <pc:docMk/>
            <pc:sldMk cId="2177471979" sldId="264"/>
            <ac:spMk id="2" creationId="{449B8C03-F25F-EA0A-9069-64E4BEBDA4EE}"/>
          </ac:spMkLst>
        </pc:spChg>
        <pc:spChg chg="mod">
          <ac:chgData name="joud jarrah" userId="51ed9fee1a7ec1d0" providerId="LiveId" clId="{5711327A-8F62-4146-9EFA-8CE59DAF3622}" dt="2024-04-26T22:07:12.038" v="168" actId="27636"/>
          <ac:spMkLst>
            <pc:docMk/>
            <pc:sldMk cId="2177471979" sldId="264"/>
            <ac:spMk id="7" creationId="{179887B2-D522-501C-513B-FE7FF3CCC207}"/>
          </ac:spMkLst>
        </pc:spChg>
      </pc:sldChg>
      <pc:sldChg chg="addSp modSp add mod">
        <pc:chgData name="joud jarrah" userId="51ed9fee1a7ec1d0" providerId="LiveId" clId="{5711327A-8F62-4146-9EFA-8CE59DAF3622}" dt="2024-04-26T22:12:02.582" v="193" actId="1076"/>
        <pc:sldMkLst>
          <pc:docMk/>
          <pc:sldMk cId="101513039" sldId="265"/>
        </pc:sldMkLst>
        <pc:spChg chg="mod">
          <ac:chgData name="joud jarrah" userId="51ed9fee1a7ec1d0" providerId="LiveId" clId="{5711327A-8F62-4146-9EFA-8CE59DAF3622}" dt="2024-04-26T22:07:43.060" v="179" actId="27636"/>
          <ac:spMkLst>
            <pc:docMk/>
            <pc:sldMk cId="101513039" sldId="265"/>
            <ac:spMk id="2" creationId="{449B8C03-F25F-EA0A-9069-64E4BEBDA4EE}"/>
          </ac:spMkLst>
        </pc:spChg>
        <pc:spChg chg="mod">
          <ac:chgData name="joud jarrah" userId="51ed9fee1a7ec1d0" providerId="LiveId" clId="{5711327A-8F62-4146-9EFA-8CE59DAF3622}" dt="2024-04-26T22:11:28.976" v="183" actId="20577"/>
          <ac:spMkLst>
            <pc:docMk/>
            <pc:sldMk cId="101513039" sldId="265"/>
            <ac:spMk id="7" creationId="{179887B2-D522-501C-513B-FE7FF3CCC207}"/>
          </ac:spMkLst>
        </pc:spChg>
        <pc:picChg chg="add mod modCrop">
          <ac:chgData name="joud jarrah" userId="51ed9fee1a7ec1d0" providerId="LiveId" clId="{5711327A-8F62-4146-9EFA-8CE59DAF3622}" dt="2024-04-26T22:12:02.582" v="193" actId="1076"/>
          <ac:picMkLst>
            <pc:docMk/>
            <pc:sldMk cId="101513039" sldId="265"/>
            <ac:picMk id="4" creationId="{D2048C8E-37C4-86A1-1C2E-F31996327A9A}"/>
          </ac:picMkLst>
        </pc:picChg>
      </pc:sldChg>
      <pc:sldChg chg="modSp add mod">
        <pc:chgData name="joud jarrah" userId="51ed9fee1a7ec1d0" providerId="LiveId" clId="{5711327A-8F62-4146-9EFA-8CE59DAF3622}" dt="2024-04-26T22:47:21.864" v="217" actId="5793"/>
        <pc:sldMkLst>
          <pc:docMk/>
          <pc:sldMk cId="2251146180" sldId="266"/>
        </pc:sldMkLst>
        <pc:spChg chg="mod">
          <ac:chgData name="joud jarrah" userId="51ed9fee1a7ec1d0" providerId="LiveId" clId="{5711327A-8F62-4146-9EFA-8CE59DAF3622}" dt="2024-04-26T22:39:21.154" v="215" actId="255"/>
          <ac:spMkLst>
            <pc:docMk/>
            <pc:sldMk cId="2251146180" sldId="266"/>
            <ac:spMk id="2" creationId="{449B8C03-F25F-EA0A-9069-64E4BEBDA4EE}"/>
          </ac:spMkLst>
        </pc:spChg>
        <pc:spChg chg="mod">
          <ac:chgData name="joud jarrah" userId="51ed9fee1a7ec1d0" providerId="LiveId" clId="{5711327A-8F62-4146-9EFA-8CE59DAF3622}" dt="2024-04-26T22:47:21.864" v="217" actId="5793"/>
          <ac:spMkLst>
            <pc:docMk/>
            <pc:sldMk cId="2251146180" sldId="266"/>
            <ac:spMk id="7" creationId="{179887B2-D522-501C-513B-FE7FF3CCC207}"/>
          </ac:spMkLst>
        </pc:spChg>
      </pc:sldChg>
      <pc:sldChg chg="addSp delSp modSp add mod">
        <pc:chgData name="joud jarrah" userId="51ed9fee1a7ec1d0" providerId="LiveId" clId="{5711327A-8F62-4146-9EFA-8CE59DAF3622}" dt="2024-04-26T22:12:50.365" v="204" actId="732"/>
        <pc:sldMkLst>
          <pc:docMk/>
          <pc:sldMk cId="3060874953" sldId="267"/>
        </pc:sldMkLst>
        <pc:spChg chg="del">
          <ac:chgData name="joud jarrah" userId="51ed9fee1a7ec1d0" providerId="LiveId" clId="{5711327A-8F62-4146-9EFA-8CE59DAF3622}" dt="2024-04-26T22:12:17.767" v="197" actId="478"/>
          <ac:spMkLst>
            <pc:docMk/>
            <pc:sldMk cId="3060874953" sldId="267"/>
            <ac:spMk id="2" creationId="{449B8C03-F25F-EA0A-9069-64E4BEBDA4EE}"/>
          </ac:spMkLst>
        </pc:spChg>
        <pc:spChg chg="del">
          <ac:chgData name="joud jarrah" userId="51ed9fee1a7ec1d0" providerId="LiveId" clId="{5711327A-8F62-4146-9EFA-8CE59DAF3622}" dt="2024-04-26T22:11:38.836" v="186" actId="22"/>
          <ac:spMkLst>
            <pc:docMk/>
            <pc:sldMk cId="3060874953" sldId="267"/>
            <ac:spMk id="7" creationId="{179887B2-D522-501C-513B-FE7FF3CCC207}"/>
          </ac:spMkLst>
        </pc:spChg>
        <pc:picChg chg="add mod ord modCrop">
          <ac:chgData name="joud jarrah" userId="51ed9fee1a7ec1d0" providerId="LiveId" clId="{5711327A-8F62-4146-9EFA-8CE59DAF3622}" dt="2024-04-26T22:12:50.365" v="204" actId="732"/>
          <ac:picMkLst>
            <pc:docMk/>
            <pc:sldMk cId="3060874953" sldId="267"/>
            <ac:picMk id="4" creationId="{66BC6899-829A-72EF-6365-D5F2FC2ABF13}"/>
          </ac:picMkLst>
        </pc:picChg>
      </pc:sldChg>
      <pc:sldChg chg="add del">
        <pc:chgData name="joud jarrah" userId="51ed9fee1a7ec1d0" providerId="LiveId" clId="{5711327A-8F62-4146-9EFA-8CE59DAF3622}" dt="2024-04-26T22:47:25.539" v="218" actId="2696"/>
        <pc:sldMkLst>
          <pc:docMk/>
          <pc:sldMk cId="2048815327"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12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8622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6198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0532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473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949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7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2428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4056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9690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4/26/2024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9428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4/26/2024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652184261"/>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09" r:id="rId6"/>
    <p:sldLayoutId id="2147483905" r:id="rId7"/>
    <p:sldLayoutId id="2147483906" r:id="rId8"/>
    <p:sldLayoutId id="2147483907" r:id="rId9"/>
    <p:sldLayoutId id="2147483908" r:id="rId10"/>
    <p:sldLayoutId id="214748391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function&#10;&#10;Description automatically generated">
            <a:extLst>
              <a:ext uri="{FF2B5EF4-FFF2-40B4-BE49-F238E27FC236}">
                <a16:creationId xmlns:a16="http://schemas.microsoft.com/office/drawing/2014/main" id="{C6F46CFD-3541-91A3-FDB1-39BFD5F150D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974" b="20215"/>
          <a:stretch/>
        </p:blipFill>
        <p:spPr>
          <a:xfrm>
            <a:off x="20" y="10"/>
            <a:ext cx="12191980" cy="6857990"/>
          </a:xfrm>
          <a:prstGeom prst="rect">
            <a:avLst/>
          </a:prstGeom>
        </p:spPr>
      </p:pic>
      <p:sp>
        <p:nvSpPr>
          <p:cNvPr id="2" name="Title 1">
            <a:extLst>
              <a:ext uri="{FF2B5EF4-FFF2-40B4-BE49-F238E27FC236}">
                <a16:creationId xmlns:a16="http://schemas.microsoft.com/office/drawing/2014/main" id="{00040C82-FD94-2D7E-A452-5FE1C6D8D9C5}"/>
              </a:ext>
            </a:extLst>
          </p:cNvPr>
          <p:cNvSpPr>
            <a:spLocks noGrp="1"/>
          </p:cNvSpPr>
          <p:nvPr>
            <p:ph type="ctrTitle"/>
          </p:nvPr>
        </p:nvSpPr>
        <p:spPr>
          <a:xfrm>
            <a:off x="1429612" y="1013984"/>
            <a:ext cx="6952388" cy="3260635"/>
          </a:xfrm>
        </p:spPr>
        <p:txBody>
          <a:bodyPr>
            <a:normAutofit/>
          </a:bodyPr>
          <a:lstStyle/>
          <a:p>
            <a:r>
              <a:rPr lang="en-US">
                <a:solidFill>
                  <a:srgbClr val="FFFFFF"/>
                </a:solidFill>
              </a:rPr>
              <a:t>Functions in</a:t>
            </a:r>
            <a:br>
              <a:rPr lang="en-US">
                <a:solidFill>
                  <a:srgbClr val="FFFFFF"/>
                </a:solidFill>
              </a:rPr>
            </a:br>
            <a:r>
              <a:rPr lang="en-US">
                <a:solidFill>
                  <a:srgbClr val="FFFFFF"/>
                </a:solidFill>
              </a:rPr>
              <a:t>dart</a:t>
            </a:r>
          </a:p>
        </p:txBody>
      </p:sp>
      <p:cxnSp>
        <p:nvCxnSpPr>
          <p:cNvPr id="41" name="Straight Connector 4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3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How does recursion works?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r>
              <a:rPr lang="en-US" sz="2400" b="0" i="0" dirty="0">
                <a:solidFill>
                  <a:srgbClr val="333333"/>
                </a:solidFill>
                <a:effectLst/>
                <a:highlight>
                  <a:srgbClr val="FFFFFF"/>
                </a:highlight>
                <a:latin typeface="inter-regular"/>
              </a:rPr>
              <a:t>Let's understand the concept of the recursion of the example of a factorial of a given number. In the following example, we will evaluate the factorial of n numbers. It is the series of the multiplication as follows.</a:t>
            </a:r>
          </a:p>
          <a:p>
            <a:endParaRPr lang="en-US" sz="2400" dirty="0"/>
          </a:p>
        </p:txBody>
      </p:sp>
      <p:pic>
        <p:nvPicPr>
          <p:cNvPr id="4" name="Picture 3">
            <a:extLst>
              <a:ext uri="{FF2B5EF4-FFF2-40B4-BE49-F238E27FC236}">
                <a16:creationId xmlns:a16="http://schemas.microsoft.com/office/drawing/2014/main" id="{D2048C8E-37C4-86A1-1C2E-F31996327A9A}"/>
              </a:ext>
            </a:extLst>
          </p:cNvPr>
          <p:cNvPicPr>
            <a:picLocks noChangeAspect="1"/>
          </p:cNvPicPr>
          <p:nvPr/>
        </p:nvPicPr>
        <p:blipFill rotWithShape="1">
          <a:blip r:embed="rId2"/>
          <a:srcRect b="79330"/>
          <a:stretch/>
        </p:blipFill>
        <p:spPr>
          <a:xfrm>
            <a:off x="325244" y="4749843"/>
            <a:ext cx="11541512" cy="1151438"/>
          </a:xfrm>
          <a:prstGeom prst="rect">
            <a:avLst/>
          </a:prstGeom>
        </p:spPr>
      </p:pic>
    </p:spTree>
    <p:extLst>
      <p:ext uri="{BB962C8B-B14F-4D97-AF65-F5344CB8AC3E}">
        <p14:creationId xmlns:p14="http://schemas.microsoft.com/office/powerpoint/2010/main" val="1015130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6BC6899-829A-72EF-6365-D5F2FC2ABF13}"/>
              </a:ext>
            </a:extLst>
          </p:cNvPr>
          <p:cNvPicPr>
            <a:picLocks noGrp="1" noChangeAspect="1"/>
          </p:cNvPicPr>
          <p:nvPr>
            <p:ph idx="1"/>
          </p:nvPr>
        </p:nvPicPr>
        <p:blipFill rotWithShape="1">
          <a:blip r:embed="rId2"/>
          <a:srcRect t="23707"/>
          <a:stretch/>
        </p:blipFill>
        <p:spPr>
          <a:xfrm>
            <a:off x="-1" y="1248937"/>
            <a:ext cx="12199095" cy="4492082"/>
          </a:xfrm>
        </p:spPr>
      </p:pic>
    </p:spTree>
    <p:extLst>
      <p:ext uri="{BB962C8B-B14F-4D97-AF65-F5344CB8AC3E}">
        <p14:creationId xmlns:p14="http://schemas.microsoft.com/office/powerpoint/2010/main" val="306087495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Autofit/>
          </a:bodyPr>
          <a:lstStyle/>
          <a:p>
            <a:r>
              <a:rPr lang="en-US" dirty="0"/>
              <a:t>Characteristics of Recursive Function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000000"/>
                </a:solidFill>
                <a:effectLst/>
                <a:highlight>
                  <a:srgbClr val="FFFFFF"/>
                </a:highlight>
                <a:latin typeface="inter-regular"/>
              </a:rPr>
              <a:t>A recursive function is a unique form of a function where function calls itself.</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A valid base case is required to terminate the recursive function.</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is slower than the iteration because of stack overheads.</a:t>
            </a:r>
          </a:p>
          <a:p>
            <a:pPr marL="0" indent="0">
              <a:buNone/>
            </a:pPr>
            <a:endParaRPr lang="en-US" sz="2400" dirty="0"/>
          </a:p>
        </p:txBody>
      </p:sp>
    </p:spTree>
    <p:extLst>
      <p:ext uri="{BB962C8B-B14F-4D97-AF65-F5344CB8AC3E}">
        <p14:creationId xmlns:p14="http://schemas.microsoft.com/office/powerpoint/2010/main" val="22511461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Dart Function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r>
              <a:rPr lang="en-US" sz="2400" b="0" i="0" dirty="0">
                <a:solidFill>
                  <a:srgbClr val="333333"/>
                </a:solidFill>
                <a:effectLst/>
                <a:highlight>
                  <a:srgbClr val="FFFFFF"/>
                </a:highlight>
                <a:latin typeface="inter-regular"/>
              </a:rPr>
              <a:t>Dart function is a set of codes that together perform a specific task. It is used to break the large code into smaller modules and reuse it when needed. Functions make the program more readable and easy to debug.</a:t>
            </a:r>
            <a:endParaRPr lang="en-US" sz="2400" dirty="0"/>
          </a:p>
        </p:txBody>
      </p:sp>
    </p:spTree>
    <p:extLst>
      <p:ext uri="{BB962C8B-B14F-4D97-AF65-F5344CB8AC3E}">
        <p14:creationId xmlns:p14="http://schemas.microsoft.com/office/powerpoint/2010/main" val="9677899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Advantages of Functions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000000"/>
                </a:solidFill>
                <a:effectLst/>
                <a:highlight>
                  <a:srgbClr val="FFFFFF"/>
                </a:highlight>
                <a:latin typeface="inter-regular"/>
              </a:rPr>
              <a:t>It increases the module approach to solve the problems.</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enhances the re-usability of the program.</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We can do the coupling of the programs.</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optimizes the code.</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makes debugging easier.</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makes development easy and creates less complexity.</a:t>
            </a:r>
          </a:p>
          <a:p>
            <a:pPr marL="0" indent="0">
              <a:buNone/>
            </a:pPr>
            <a:endParaRPr lang="en-US" sz="2400" dirty="0"/>
          </a:p>
        </p:txBody>
      </p:sp>
    </p:spTree>
    <p:extLst>
      <p:ext uri="{BB962C8B-B14F-4D97-AF65-F5344CB8AC3E}">
        <p14:creationId xmlns:p14="http://schemas.microsoft.com/office/powerpoint/2010/main" val="38427666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Defining a Function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r>
              <a:rPr lang="en-US" sz="2400" b="0" i="0" dirty="0">
                <a:solidFill>
                  <a:srgbClr val="333333"/>
                </a:solidFill>
                <a:effectLst/>
                <a:highlight>
                  <a:srgbClr val="FFFFFF"/>
                </a:highlight>
                <a:latin typeface="inter-regular"/>
              </a:rPr>
              <a:t>A function can be defined by providing the name of the function with the appropriate parameter and return type. A function contains a set of statements which are called function body. </a:t>
            </a:r>
          </a:p>
          <a:p>
            <a:endParaRPr lang="en-US" sz="2400" dirty="0"/>
          </a:p>
        </p:txBody>
      </p:sp>
      <p:pic>
        <p:nvPicPr>
          <p:cNvPr id="4" name="Picture 3">
            <a:extLst>
              <a:ext uri="{FF2B5EF4-FFF2-40B4-BE49-F238E27FC236}">
                <a16:creationId xmlns:a16="http://schemas.microsoft.com/office/drawing/2014/main" id="{CE2B0CCA-ADE2-2683-1CFA-215DEC3E2218}"/>
              </a:ext>
            </a:extLst>
          </p:cNvPr>
          <p:cNvPicPr>
            <a:picLocks noChangeAspect="1"/>
          </p:cNvPicPr>
          <p:nvPr/>
        </p:nvPicPr>
        <p:blipFill>
          <a:blip r:embed="rId2"/>
          <a:stretch>
            <a:fillRect/>
          </a:stretch>
        </p:blipFill>
        <p:spPr>
          <a:xfrm>
            <a:off x="3640262" y="3780841"/>
            <a:ext cx="5286024" cy="2990074"/>
          </a:xfrm>
          <a:prstGeom prst="rect">
            <a:avLst/>
          </a:prstGeom>
        </p:spPr>
      </p:pic>
    </p:spTree>
    <p:extLst>
      <p:ext uri="{BB962C8B-B14F-4D97-AF65-F5344CB8AC3E}">
        <p14:creationId xmlns:p14="http://schemas.microsoft.com/office/powerpoint/2010/main" val="5469495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Defining a Function(Cont.)</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a:xfrm>
            <a:off x="1135650" y="2431959"/>
            <a:ext cx="10337891" cy="3897086"/>
          </a:xfrm>
        </p:spPr>
        <p:txBody>
          <a:bodyPr>
            <a:normAutofit fontScale="92500" lnSpcReduction="10000"/>
          </a:bodyPr>
          <a:lstStyle/>
          <a:p>
            <a:pPr algn="just"/>
            <a:r>
              <a:rPr lang="en-US" sz="2800" b="0" i="0" dirty="0">
                <a:solidFill>
                  <a:srgbClr val="333333"/>
                </a:solidFill>
                <a:effectLst/>
                <a:highlight>
                  <a:srgbClr val="FFFFFF"/>
                </a:highlight>
                <a:latin typeface="inter-regular"/>
              </a:rPr>
              <a:t>Let's understand the general syntax of the defining function.</a:t>
            </a:r>
          </a:p>
          <a:p>
            <a:pPr lvl="2" algn="just"/>
            <a:r>
              <a:rPr lang="en-US" sz="2400" b="1" i="0" dirty="0" err="1">
                <a:solidFill>
                  <a:srgbClr val="000000"/>
                </a:solidFill>
                <a:effectLst/>
                <a:highlight>
                  <a:srgbClr val="FFFFFF"/>
                </a:highlight>
                <a:latin typeface="inter-bold"/>
              </a:rPr>
              <a:t>return_type</a:t>
            </a:r>
            <a:r>
              <a:rPr lang="en-US" sz="2400" b="1" i="0" dirty="0">
                <a:solidFill>
                  <a:srgbClr val="000000"/>
                </a:solidFill>
                <a:effectLst/>
                <a:highlight>
                  <a:srgbClr val="FFFFFF"/>
                </a:highlight>
                <a:latin typeface="inter-bold"/>
              </a:rPr>
              <a:t> -</a:t>
            </a:r>
            <a:r>
              <a:rPr lang="en-US" sz="2400" b="0" i="0" dirty="0">
                <a:solidFill>
                  <a:srgbClr val="000000"/>
                </a:solidFill>
                <a:effectLst/>
                <a:highlight>
                  <a:srgbClr val="FFFFFF"/>
                </a:highlight>
                <a:latin typeface="inter-regular"/>
              </a:rPr>
              <a:t> It can be any data type such as</a:t>
            </a:r>
            <a:r>
              <a:rPr lang="en-US" sz="2400" b="0" i="0" dirty="0">
                <a:solidFill>
                  <a:srgbClr val="FF0000"/>
                </a:solidFill>
                <a:effectLst/>
                <a:highlight>
                  <a:srgbClr val="FFFFFF"/>
                </a:highlight>
                <a:latin typeface="inter-regular"/>
              </a:rPr>
              <a:t> void</a:t>
            </a:r>
            <a:r>
              <a:rPr lang="en-US" sz="2400" b="0" i="0" dirty="0">
                <a:solidFill>
                  <a:srgbClr val="000000"/>
                </a:solidFill>
                <a:effectLst/>
                <a:highlight>
                  <a:srgbClr val="FFFFFF"/>
                </a:highlight>
                <a:latin typeface="inter-regular"/>
              </a:rPr>
              <a:t>, integer, float, etc. The return type must be matched with the returned value of the function.</a:t>
            </a:r>
          </a:p>
          <a:p>
            <a:pPr marL="0" indent="0" algn="just">
              <a:buNone/>
            </a:pPr>
            <a:r>
              <a:rPr lang="en-US" sz="2200" b="1" i="0" dirty="0">
                <a:solidFill>
                  <a:srgbClr val="333333"/>
                </a:solidFill>
                <a:effectLst/>
                <a:highlight>
                  <a:srgbClr val="FFFFFF"/>
                </a:highlight>
                <a:latin typeface="inter-bold"/>
              </a:rPr>
              <a:t>        </a:t>
            </a:r>
            <a:r>
              <a:rPr lang="en-US" sz="2200" b="1" i="0" dirty="0">
                <a:solidFill>
                  <a:srgbClr val="FF0000"/>
                </a:solidFill>
                <a:effectLst/>
                <a:highlight>
                  <a:srgbClr val="FFFFFF"/>
                </a:highlight>
                <a:latin typeface="inter-bold"/>
              </a:rPr>
              <a:t>void</a:t>
            </a:r>
            <a:r>
              <a:rPr lang="en-US" sz="2200" b="1" i="0" dirty="0">
                <a:solidFill>
                  <a:srgbClr val="333333"/>
                </a:solidFill>
                <a:effectLst/>
                <a:highlight>
                  <a:srgbClr val="FFFFFF"/>
                </a:highlight>
                <a:latin typeface="inter-bold"/>
              </a:rPr>
              <a:t> -</a:t>
            </a:r>
            <a:r>
              <a:rPr lang="en-US" sz="2200" b="0" i="0" dirty="0">
                <a:solidFill>
                  <a:srgbClr val="333333"/>
                </a:solidFill>
                <a:effectLst/>
                <a:highlight>
                  <a:srgbClr val="FFFFFF"/>
                </a:highlight>
                <a:latin typeface="inter-regular"/>
              </a:rPr>
              <a:t> It represents the function has no return type.</a:t>
            </a:r>
            <a:endParaRPr lang="en-US" sz="2200" b="0" i="0" dirty="0">
              <a:solidFill>
                <a:srgbClr val="000000"/>
              </a:solidFill>
              <a:effectLst/>
              <a:highlight>
                <a:srgbClr val="FFFFFF"/>
              </a:highlight>
              <a:latin typeface="inter-regular"/>
            </a:endParaRPr>
          </a:p>
          <a:p>
            <a:pPr lvl="2" algn="just"/>
            <a:r>
              <a:rPr lang="en-US" sz="2400" b="1" i="0" dirty="0" err="1">
                <a:solidFill>
                  <a:srgbClr val="000000"/>
                </a:solidFill>
                <a:effectLst/>
                <a:highlight>
                  <a:srgbClr val="FFFFFF"/>
                </a:highlight>
                <a:latin typeface="inter-bold"/>
              </a:rPr>
              <a:t>func_name</a:t>
            </a:r>
            <a:r>
              <a:rPr lang="en-US" sz="2400" b="1" i="0" dirty="0">
                <a:solidFill>
                  <a:srgbClr val="000000"/>
                </a:solidFill>
                <a:effectLst/>
                <a:highlight>
                  <a:srgbClr val="FFFFFF"/>
                </a:highlight>
                <a:latin typeface="inter-bold"/>
              </a:rPr>
              <a:t> -</a:t>
            </a:r>
            <a:r>
              <a:rPr lang="en-US" sz="2400" b="0" i="0" dirty="0">
                <a:solidFill>
                  <a:srgbClr val="000000"/>
                </a:solidFill>
                <a:effectLst/>
                <a:highlight>
                  <a:srgbClr val="FFFFFF"/>
                </a:highlight>
                <a:latin typeface="inter-regular"/>
              </a:rPr>
              <a:t> It should be an appropriate and valid identifier.</a:t>
            </a:r>
          </a:p>
          <a:p>
            <a:pPr lvl="2" algn="just"/>
            <a:r>
              <a:rPr lang="en-US" sz="2400" b="1" i="0" dirty="0" err="1">
                <a:solidFill>
                  <a:srgbClr val="000000"/>
                </a:solidFill>
                <a:effectLst/>
                <a:highlight>
                  <a:srgbClr val="FFFFFF"/>
                </a:highlight>
                <a:latin typeface="inter-bold"/>
              </a:rPr>
              <a:t>parameter_list</a:t>
            </a:r>
            <a:r>
              <a:rPr lang="en-US" sz="2400" b="1" i="0" dirty="0">
                <a:solidFill>
                  <a:srgbClr val="000000"/>
                </a:solidFill>
                <a:effectLst/>
                <a:highlight>
                  <a:srgbClr val="FFFFFF"/>
                </a:highlight>
                <a:latin typeface="inter-bold"/>
              </a:rPr>
              <a:t> -</a:t>
            </a:r>
            <a:r>
              <a:rPr lang="en-US" sz="2400" b="0" i="0" dirty="0">
                <a:solidFill>
                  <a:srgbClr val="000000"/>
                </a:solidFill>
                <a:effectLst/>
                <a:highlight>
                  <a:srgbClr val="FFFFFF"/>
                </a:highlight>
                <a:latin typeface="inter-regular"/>
              </a:rPr>
              <a:t> It denotes the list of the parameters, which is necessary when we called a function.</a:t>
            </a:r>
          </a:p>
          <a:p>
            <a:pPr lvl="2" algn="just"/>
            <a:r>
              <a:rPr lang="en-US" sz="2400" b="1" i="0" dirty="0">
                <a:solidFill>
                  <a:srgbClr val="000000"/>
                </a:solidFill>
                <a:effectLst/>
                <a:highlight>
                  <a:srgbClr val="FFFFFF"/>
                </a:highlight>
                <a:latin typeface="inter-bold"/>
              </a:rPr>
              <a:t>return value -</a:t>
            </a:r>
            <a:r>
              <a:rPr lang="en-US" sz="2400" b="0" i="0" dirty="0">
                <a:solidFill>
                  <a:srgbClr val="000000"/>
                </a:solidFill>
                <a:effectLst/>
                <a:highlight>
                  <a:srgbClr val="FFFFFF"/>
                </a:highlight>
                <a:latin typeface="inter-regular"/>
              </a:rPr>
              <a:t> A function returns a value after complete its execution.</a:t>
            </a:r>
          </a:p>
          <a:p>
            <a:endParaRPr lang="en-US" sz="2400" dirty="0"/>
          </a:p>
        </p:txBody>
      </p:sp>
    </p:spTree>
    <p:extLst>
      <p:ext uri="{BB962C8B-B14F-4D97-AF65-F5344CB8AC3E}">
        <p14:creationId xmlns:p14="http://schemas.microsoft.com/office/powerpoint/2010/main" val="5989490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Defining a Function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p:txBody>
          <a:bodyPr>
            <a:normAutofit/>
          </a:bodyPr>
          <a:lstStyle/>
          <a:p>
            <a:r>
              <a:rPr lang="en-US" sz="2400" b="0" i="0" dirty="0">
                <a:solidFill>
                  <a:srgbClr val="333333"/>
                </a:solidFill>
                <a:effectLst/>
                <a:highlight>
                  <a:srgbClr val="FFFFFF"/>
                </a:highlight>
                <a:latin typeface="inter-regular"/>
              </a:rPr>
              <a:t>When we call a function, the control is transferred to the called function. Then the called function executes all defined statements and returns the result to the calling function. The control returns to the main() function..</a:t>
            </a:r>
            <a:endParaRPr lang="en-US" sz="2400" dirty="0"/>
          </a:p>
        </p:txBody>
      </p:sp>
      <p:pic>
        <p:nvPicPr>
          <p:cNvPr id="4" name="Picture 3">
            <a:extLst>
              <a:ext uri="{FF2B5EF4-FFF2-40B4-BE49-F238E27FC236}">
                <a16:creationId xmlns:a16="http://schemas.microsoft.com/office/drawing/2014/main" id="{79E1BB06-4DD8-981A-9249-7376693AC9BE}"/>
              </a:ext>
            </a:extLst>
          </p:cNvPr>
          <p:cNvPicPr>
            <a:picLocks noChangeAspect="1"/>
          </p:cNvPicPr>
          <p:nvPr/>
        </p:nvPicPr>
        <p:blipFill>
          <a:blip r:embed="rId2"/>
          <a:stretch>
            <a:fillRect/>
          </a:stretch>
        </p:blipFill>
        <p:spPr>
          <a:xfrm>
            <a:off x="570956" y="4467570"/>
            <a:ext cx="5802097" cy="2266259"/>
          </a:xfrm>
          <a:prstGeom prst="rect">
            <a:avLst/>
          </a:prstGeom>
        </p:spPr>
      </p:pic>
      <p:pic>
        <p:nvPicPr>
          <p:cNvPr id="6" name="Picture 5">
            <a:extLst>
              <a:ext uri="{FF2B5EF4-FFF2-40B4-BE49-F238E27FC236}">
                <a16:creationId xmlns:a16="http://schemas.microsoft.com/office/drawing/2014/main" id="{EE03425A-1040-6F08-17D3-29183B3F9B4F}"/>
              </a:ext>
            </a:extLst>
          </p:cNvPr>
          <p:cNvPicPr>
            <a:picLocks noChangeAspect="1"/>
          </p:cNvPicPr>
          <p:nvPr/>
        </p:nvPicPr>
        <p:blipFill>
          <a:blip r:embed="rId3"/>
          <a:stretch>
            <a:fillRect/>
          </a:stretch>
        </p:blipFill>
        <p:spPr>
          <a:xfrm>
            <a:off x="5612402" y="5100465"/>
            <a:ext cx="6267450" cy="876300"/>
          </a:xfrm>
          <a:prstGeom prst="rect">
            <a:avLst/>
          </a:prstGeom>
        </p:spPr>
      </p:pic>
    </p:spTree>
    <p:extLst>
      <p:ext uri="{BB962C8B-B14F-4D97-AF65-F5344CB8AC3E}">
        <p14:creationId xmlns:p14="http://schemas.microsoft.com/office/powerpoint/2010/main" val="29934316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Passing Arguments to Function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a:xfrm>
            <a:off x="1317171" y="2285999"/>
            <a:ext cx="9350829" cy="4321629"/>
          </a:xfrm>
        </p:spPr>
        <p:txBody>
          <a:bodyPr>
            <a:normAutofit fontScale="92500" lnSpcReduction="20000"/>
          </a:bodyPr>
          <a:lstStyle/>
          <a:p>
            <a:pPr algn="just"/>
            <a:r>
              <a:rPr lang="en-US" sz="2400" b="0" i="0" dirty="0">
                <a:solidFill>
                  <a:srgbClr val="333333"/>
                </a:solidFill>
                <a:effectLst/>
                <a:highlight>
                  <a:srgbClr val="FFFFFF"/>
                </a:highlight>
                <a:latin typeface="inter-regular"/>
              </a:rPr>
              <a:t>When a function is called, it may have some information as per the function prototype is known as a parameter (argument). The number of parameters passed and data type while the function call must be matched with the number of parameters during function declaration. Otherwise, it will throw an error. Parameter passing is also optional, which means it is not compulsory to pass during function declaration. The parameter can be two types.</a:t>
            </a:r>
          </a:p>
          <a:p>
            <a:pPr algn="just"/>
            <a:r>
              <a:rPr lang="en-US" sz="2400" b="1" i="0" dirty="0">
                <a:solidFill>
                  <a:srgbClr val="333333"/>
                </a:solidFill>
                <a:effectLst/>
                <a:highlight>
                  <a:srgbClr val="FFFFFF"/>
                </a:highlight>
                <a:latin typeface="inter-bold"/>
              </a:rPr>
              <a:t>Actual Parameter -</a:t>
            </a:r>
            <a:r>
              <a:rPr lang="en-US" sz="2400" b="0" i="0" dirty="0">
                <a:solidFill>
                  <a:srgbClr val="333333"/>
                </a:solidFill>
                <a:effectLst/>
                <a:highlight>
                  <a:srgbClr val="FFFFFF"/>
                </a:highlight>
                <a:latin typeface="inter-regular"/>
              </a:rPr>
              <a:t> A parameter which is passed during a function definition is called the actual parameter.</a:t>
            </a:r>
          </a:p>
          <a:p>
            <a:pPr algn="just"/>
            <a:r>
              <a:rPr lang="en-US" sz="2400" b="1" i="0" dirty="0">
                <a:solidFill>
                  <a:srgbClr val="333333"/>
                </a:solidFill>
                <a:effectLst/>
                <a:highlight>
                  <a:srgbClr val="FFFFFF"/>
                </a:highlight>
                <a:latin typeface="inter-bold"/>
              </a:rPr>
              <a:t>Formal Parameter -</a:t>
            </a:r>
            <a:r>
              <a:rPr lang="en-US" sz="2400" b="0" i="0" dirty="0">
                <a:solidFill>
                  <a:srgbClr val="333333"/>
                </a:solidFill>
                <a:effectLst/>
                <a:highlight>
                  <a:srgbClr val="FFFFFF"/>
                </a:highlight>
                <a:latin typeface="inter-regular"/>
              </a:rPr>
              <a:t> A parameter which is passed during a function call is called the formal parameter.</a:t>
            </a:r>
          </a:p>
          <a:p>
            <a:endParaRPr lang="en-US" sz="2400" dirty="0"/>
          </a:p>
        </p:txBody>
      </p:sp>
    </p:spTree>
    <p:extLst>
      <p:ext uri="{BB962C8B-B14F-4D97-AF65-F5344CB8AC3E}">
        <p14:creationId xmlns:p14="http://schemas.microsoft.com/office/powerpoint/2010/main" val="4945575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429566" y="1045445"/>
            <a:ext cx="9238434" cy="857559"/>
          </a:xfrm>
        </p:spPr>
        <p:txBody>
          <a:bodyPr>
            <a:normAutofit/>
          </a:bodyPr>
          <a:lstStyle/>
          <a:p>
            <a:r>
              <a:rPr lang="en-US" sz="4000" dirty="0"/>
              <a:t>What is Recursion?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79887B2-D522-501C-513B-FE7FF3CCC207}"/>
              </a:ext>
            </a:extLst>
          </p:cNvPr>
          <p:cNvSpPr>
            <a:spLocks noGrp="1"/>
          </p:cNvSpPr>
          <p:nvPr>
            <p:ph idx="1"/>
          </p:nvPr>
        </p:nvSpPr>
        <p:spPr>
          <a:xfrm>
            <a:off x="1121229" y="2361202"/>
            <a:ext cx="9677400" cy="4038600"/>
          </a:xfrm>
        </p:spPr>
        <p:txBody>
          <a:bodyPr>
            <a:normAutofit/>
          </a:bodyPr>
          <a:lstStyle/>
          <a:p>
            <a:r>
              <a:rPr lang="en-US" sz="2400" b="0" i="0" dirty="0">
                <a:solidFill>
                  <a:srgbClr val="333333"/>
                </a:solidFill>
                <a:effectLst/>
                <a:highlight>
                  <a:srgbClr val="FFFFFF"/>
                </a:highlight>
                <a:latin typeface="inter-regular"/>
              </a:rPr>
              <a:t>Dart Recursion is the method where a function calls itself as its subroutine. It is used to solve the complex problem by dividing it into sub-part. A function which is called itself again and again or recursively, then this process is called recursion.</a:t>
            </a:r>
          </a:p>
          <a:p>
            <a:r>
              <a:rPr lang="en-US" sz="2400" b="0" i="0" dirty="0">
                <a:solidFill>
                  <a:srgbClr val="333333"/>
                </a:solidFill>
                <a:effectLst/>
                <a:highlight>
                  <a:srgbClr val="FFFFFF"/>
                </a:highlight>
                <a:latin typeface="inter-regular"/>
              </a:rPr>
              <a:t>Recursive functions are quite similar to the other functions, but difference is to calling itself recursively. A recursive function repeats multiple times until it returns the final output. It allows programmers to solve complex problems with minimal code.</a:t>
            </a:r>
            <a:endParaRPr lang="en-US" sz="2400" dirty="0"/>
          </a:p>
        </p:txBody>
      </p:sp>
    </p:spTree>
    <p:extLst>
      <p:ext uri="{BB962C8B-B14F-4D97-AF65-F5344CB8AC3E}">
        <p14:creationId xmlns:p14="http://schemas.microsoft.com/office/powerpoint/2010/main" val="217747197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D72763-8D2E-477E-ADFD-28E96A52F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1"/>
            <a:ext cx="6095999" cy="5333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B8C03-F25F-EA0A-9069-64E4BEBDA4EE}"/>
              </a:ext>
            </a:extLst>
          </p:cNvPr>
          <p:cNvSpPr>
            <a:spLocks noGrp="1"/>
          </p:cNvSpPr>
          <p:nvPr>
            <p:ph type="title"/>
          </p:nvPr>
        </p:nvSpPr>
        <p:spPr>
          <a:xfrm>
            <a:off x="1524000" y="1524000"/>
            <a:ext cx="4572000" cy="2581369"/>
          </a:xfrm>
        </p:spPr>
        <p:txBody>
          <a:bodyPr vert="horz" lIns="91440" tIns="45720" rIns="91440" bIns="45720" rtlCol="0" anchor="t">
            <a:normAutofit/>
          </a:bodyPr>
          <a:lstStyle/>
          <a:p>
            <a:r>
              <a:rPr lang="en-US" dirty="0"/>
              <a:t>What is base condition in recursion?</a:t>
            </a:r>
          </a:p>
        </p:txBody>
      </p:sp>
      <p:pic>
        <p:nvPicPr>
          <p:cNvPr id="4" name="Content Placeholder 3" descr="A screenshot of a cell phone&#10;&#10;Description automatically generated">
            <a:extLst>
              <a:ext uri="{FF2B5EF4-FFF2-40B4-BE49-F238E27FC236}">
                <a16:creationId xmlns:a16="http://schemas.microsoft.com/office/drawing/2014/main" id="{677754A0-F18B-DE0B-F798-F5A48FAC1109}"/>
              </a:ext>
            </a:extLst>
          </p:cNvPr>
          <p:cNvPicPr>
            <a:picLocks noGrp="1" noChangeAspect="1"/>
          </p:cNvPicPr>
          <p:nvPr>
            <p:ph idx="1"/>
          </p:nvPr>
        </p:nvPicPr>
        <p:blipFill rotWithShape="1">
          <a:blip r:embed="rId2"/>
          <a:srcRect r="2" b="9710"/>
          <a:stretch/>
        </p:blipFill>
        <p:spPr>
          <a:xfrm>
            <a:off x="6858000" y="762001"/>
            <a:ext cx="4578306" cy="5333997"/>
          </a:xfrm>
          <a:prstGeom prst="rect">
            <a:avLst/>
          </a:prstGeom>
        </p:spPr>
      </p:pic>
      <p:cxnSp>
        <p:nvCxnSpPr>
          <p:cNvPr id="23" name="Straight Connector 22">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2DFBBA-1C7D-D6E8-20DA-183AC29F3768}"/>
              </a:ext>
            </a:extLst>
          </p:cNvPr>
          <p:cNvSpPr txBox="1"/>
          <p:nvPr/>
        </p:nvSpPr>
        <p:spPr>
          <a:xfrm>
            <a:off x="892629" y="4867368"/>
            <a:ext cx="6096000" cy="923330"/>
          </a:xfrm>
          <a:prstGeom prst="rect">
            <a:avLst/>
          </a:prstGeom>
          <a:noFill/>
        </p:spPr>
        <p:txBody>
          <a:bodyPr wrap="square">
            <a:spAutoFit/>
          </a:bodyPr>
          <a:lstStyle/>
          <a:p>
            <a:r>
              <a:rPr lang="en-US" b="1" dirty="0"/>
              <a:t>Note</a:t>
            </a:r>
            <a:r>
              <a:rPr lang="en-US" dirty="0"/>
              <a:t> - The base case or valid terminating condition is required in recursion function; otherwise, it will turn into an infinite loop.</a:t>
            </a:r>
          </a:p>
        </p:txBody>
      </p:sp>
    </p:spTree>
    <p:extLst>
      <p:ext uri="{BB962C8B-B14F-4D97-AF65-F5344CB8AC3E}">
        <p14:creationId xmlns:p14="http://schemas.microsoft.com/office/powerpoint/2010/main" val="392369573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319</TotalTime>
  <Words>621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inter-bold</vt:lpstr>
      <vt:lpstr>inter-regular</vt:lpstr>
      <vt:lpstr>Trade Gothic Next Cond</vt:lpstr>
      <vt:lpstr>Trade Gothic Next Light</vt:lpstr>
      <vt:lpstr>PortalVTI</vt:lpstr>
      <vt:lpstr>Functions in dart</vt:lpstr>
      <vt:lpstr>Dart Function</vt:lpstr>
      <vt:lpstr>Advantages of Functions</vt:lpstr>
      <vt:lpstr>Defining a Function</vt:lpstr>
      <vt:lpstr>Defining a Function(Cont.)</vt:lpstr>
      <vt:lpstr>Defining a Function</vt:lpstr>
      <vt:lpstr>Passing Arguments to Function</vt:lpstr>
      <vt:lpstr>What is Recursion?</vt:lpstr>
      <vt:lpstr>What is base condition in recursion?</vt:lpstr>
      <vt:lpstr>How does recursion works?</vt:lpstr>
      <vt:lpstr>PowerPoint Presentation</vt:lpstr>
      <vt:lpstr>Characteristics of Recursive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dart</dc:title>
  <dc:creator>joud jarrah</dc:creator>
  <cp:lastModifiedBy>joud jarrah</cp:lastModifiedBy>
  <cp:revision>1</cp:revision>
  <dcterms:created xsi:type="dcterms:W3CDTF">2024-04-22T13:46:03Z</dcterms:created>
  <dcterms:modified xsi:type="dcterms:W3CDTF">2024-04-26T22:47:27Z</dcterms:modified>
</cp:coreProperties>
</file>