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7" r:id="rId4"/>
    <p:sldId id="268" r:id="rId5"/>
    <p:sldId id="262" r:id="rId6"/>
    <p:sldId id="265" r:id="rId7"/>
    <p:sldId id="264" r:id="rId8"/>
    <p:sldId id="258" r:id="rId9"/>
    <p:sldId id="259" r:id="rId10"/>
    <p:sldId id="260"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249B47-B64E-4373-B522-C79345603C9A}" v="207" dt="2024-04-13T01:17:22.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ud jarrah" userId="51ed9fee1a7ec1d0" providerId="LiveId" clId="{E8249B47-B64E-4373-B522-C79345603C9A}"/>
    <pc:docChg chg="undo redo custSel addSld delSld modSld sldOrd">
      <pc:chgData name="joud jarrah" userId="51ed9fee1a7ec1d0" providerId="LiveId" clId="{E8249B47-B64E-4373-B522-C79345603C9A}" dt="2024-04-15T05:34:32.447" v="933"/>
      <pc:docMkLst>
        <pc:docMk/>
      </pc:docMkLst>
      <pc:sldChg chg="modSp mod">
        <pc:chgData name="joud jarrah" userId="51ed9fee1a7ec1d0" providerId="LiveId" clId="{E8249B47-B64E-4373-B522-C79345603C9A}" dt="2024-04-07T11:00:11.623" v="776" actId="1076"/>
        <pc:sldMkLst>
          <pc:docMk/>
          <pc:sldMk cId="838562421" sldId="256"/>
        </pc:sldMkLst>
        <pc:spChg chg="mod">
          <ac:chgData name="joud jarrah" userId="51ed9fee1a7ec1d0" providerId="LiveId" clId="{E8249B47-B64E-4373-B522-C79345603C9A}" dt="2024-04-07T11:00:11.623" v="776" actId="1076"/>
          <ac:spMkLst>
            <pc:docMk/>
            <pc:sldMk cId="838562421" sldId="256"/>
            <ac:spMk id="2" creationId="{4760D062-3DDF-D56E-DB59-30A4F3098791}"/>
          </ac:spMkLst>
        </pc:spChg>
        <pc:picChg chg="mod">
          <ac:chgData name="joud jarrah" userId="51ed9fee1a7ec1d0" providerId="LiveId" clId="{E8249B47-B64E-4373-B522-C79345603C9A}" dt="2024-04-07T10:59:32.993" v="768" actId="1076"/>
          <ac:picMkLst>
            <pc:docMk/>
            <pc:sldMk cId="838562421" sldId="256"/>
            <ac:picMk id="1026" creationId="{D4916082-5C04-3C92-8136-7EC97F69AC02}"/>
          </ac:picMkLst>
        </pc:picChg>
      </pc:sldChg>
      <pc:sldChg chg="modSp new mod">
        <pc:chgData name="joud jarrah" userId="51ed9fee1a7ec1d0" providerId="LiveId" clId="{E8249B47-B64E-4373-B522-C79345603C9A}" dt="2024-04-07T13:32:09.042" v="777" actId="13926"/>
        <pc:sldMkLst>
          <pc:docMk/>
          <pc:sldMk cId="1789333803" sldId="258"/>
        </pc:sldMkLst>
        <pc:spChg chg="mod">
          <ac:chgData name="joud jarrah" userId="51ed9fee1a7ec1d0" providerId="LiveId" clId="{E8249B47-B64E-4373-B522-C79345603C9A}" dt="2024-04-07T10:58:08.962" v="751" actId="255"/>
          <ac:spMkLst>
            <pc:docMk/>
            <pc:sldMk cId="1789333803" sldId="258"/>
            <ac:spMk id="2" creationId="{60866AA0-FCF4-440F-AC68-86C696CEA1AD}"/>
          </ac:spMkLst>
        </pc:spChg>
        <pc:spChg chg="mod">
          <ac:chgData name="joud jarrah" userId="51ed9fee1a7ec1d0" providerId="LiveId" clId="{E8249B47-B64E-4373-B522-C79345603C9A}" dt="2024-04-07T13:32:09.042" v="777" actId="13926"/>
          <ac:spMkLst>
            <pc:docMk/>
            <pc:sldMk cId="1789333803" sldId="258"/>
            <ac:spMk id="3" creationId="{D40DBC2E-B0B5-681C-B864-1E7BC5E3F64F}"/>
          </ac:spMkLst>
        </pc:spChg>
      </pc:sldChg>
      <pc:sldChg chg="addSp delSp modSp new mod setBg">
        <pc:chgData name="joud jarrah" userId="51ed9fee1a7ec1d0" providerId="LiveId" clId="{E8249B47-B64E-4373-B522-C79345603C9A}" dt="2024-04-07T13:33:34.578" v="788" actId="20577"/>
        <pc:sldMkLst>
          <pc:docMk/>
          <pc:sldMk cId="1586315375" sldId="259"/>
        </pc:sldMkLst>
        <pc:spChg chg="mod">
          <ac:chgData name="joud jarrah" userId="51ed9fee1a7ec1d0" providerId="LiveId" clId="{E8249B47-B64E-4373-B522-C79345603C9A}" dt="2024-04-07T10:58:28.104" v="754" actId="255"/>
          <ac:spMkLst>
            <pc:docMk/>
            <pc:sldMk cId="1586315375" sldId="259"/>
            <ac:spMk id="2" creationId="{ADB2D80C-9ED9-CB60-5588-C1B03A9D79A3}"/>
          </ac:spMkLst>
        </pc:spChg>
        <pc:spChg chg="del mod">
          <ac:chgData name="joud jarrah" userId="51ed9fee1a7ec1d0" providerId="LiveId" clId="{E8249B47-B64E-4373-B522-C79345603C9A}" dt="2024-04-07T09:03:18.318" v="123" actId="26606"/>
          <ac:spMkLst>
            <pc:docMk/>
            <pc:sldMk cId="1586315375" sldId="259"/>
            <ac:spMk id="3" creationId="{4ADE4BB1-9280-B20E-B9DB-61015059DAAF}"/>
          </ac:spMkLst>
        </pc:spChg>
        <pc:spChg chg="add del mod">
          <ac:chgData name="joud jarrah" userId="51ed9fee1a7ec1d0" providerId="LiveId" clId="{E8249B47-B64E-4373-B522-C79345603C9A}" dt="2024-04-07T09:14:55.920" v="246"/>
          <ac:spMkLst>
            <pc:docMk/>
            <pc:sldMk cId="1586315375" sldId="259"/>
            <ac:spMk id="5" creationId="{16DF01FD-D5BF-ED78-1AA0-13FECA4AE10F}"/>
          </ac:spMkLst>
        </pc:spChg>
        <pc:spChg chg="add del mod">
          <ac:chgData name="joud jarrah" userId="51ed9fee1a7ec1d0" providerId="LiveId" clId="{E8249B47-B64E-4373-B522-C79345603C9A}" dt="2024-04-07T09:14:47.012" v="241"/>
          <ac:spMkLst>
            <pc:docMk/>
            <pc:sldMk cId="1586315375" sldId="259"/>
            <ac:spMk id="7" creationId="{872451D6-DB6F-70F6-672F-E323AC1F52C7}"/>
          </ac:spMkLst>
        </pc:spChg>
        <pc:spChg chg="add del mod">
          <ac:chgData name="joud jarrah" userId="51ed9fee1a7ec1d0" providerId="LiveId" clId="{E8249B47-B64E-4373-B522-C79345603C9A}" dt="2024-04-07T09:14:38.045" v="233" actId="22"/>
          <ac:spMkLst>
            <pc:docMk/>
            <pc:sldMk cId="1586315375" sldId="259"/>
            <ac:spMk id="9" creationId="{173EF05E-3310-E228-C4E9-81F2072D5176}"/>
          </ac:spMkLst>
        </pc:spChg>
        <pc:spChg chg="add del mod">
          <ac:chgData name="joud jarrah" userId="51ed9fee1a7ec1d0" providerId="LiveId" clId="{E8249B47-B64E-4373-B522-C79345603C9A}" dt="2024-04-07T09:16:06.218" v="255"/>
          <ac:spMkLst>
            <pc:docMk/>
            <pc:sldMk cId="1586315375" sldId="259"/>
            <ac:spMk id="10" creationId="{4D706402-B93D-DC06-8554-34C7A2C082C0}"/>
          </ac:spMkLst>
        </pc:spChg>
        <pc:spChg chg="add mod">
          <ac:chgData name="joud jarrah" userId="51ed9fee1a7ec1d0" providerId="LiveId" clId="{E8249B47-B64E-4373-B522-C79345603C9A}" dt="2024-04-07T13:33:34.578" v="788" actId="20577"/>
          <ac:spMkLst>
            <pc:docMk/>
            <pc:sldMk cId="1586315375" sldId="259"/>
            <ac:spMk id="12" creationId="{DDC4A068-45FA-7592-AB1D-B193D966EDB6}"/>
          </ac:spMkLst>
        </pc:spChg>
        <pc:spChg chg="add del mod">
          <ac:chgData name="joud jarrah" userId="51ed9fee1a7ec1d0" providerId="LiveId" clId="{E8249B47-B64E-4373-B522-C79345603C9A}" dt="2024-04-07T09:32:23.333" v="320" actId="478"/>
          <ac:spMkLst>
            <pc:docMk/>
            <pc:sldMk cId="1586315375" sldId="259"/>
            <ac:spMk id="16" creationId="{0EAA40E7-BB71-15BA-00E6-2B011C0DD863}"/>
          </ac:spMkLst>
        </pc:spChg>
        <pc:spChg chg="add mod">
          <ac:chgData name="joud jarrah" userId="51ed9fee1a7ec1d0" providerId="LiveId" clId="{E8249B47-B64E-4373-B522-C79345603C9A}" dt="2024-04-07T09:35:23.444" v="350" actId="1076"/>
          <ac:spMkLst>
            <pc:docMk/>
            <pc:sldMk cId="1586315375" sldId="259"/>
            <ac:spMk id="17" creationId="{9A82119F-4719-1E87-C386-6AA3E34C6F65}"/>
          </ac:spMkLst>
        </pc:spChg>
        <pc:spChg chg="add mod">
          <ac:chgData name="joud jarrah" userId="51ed9fee1a7ec1d0" providerId="LiveId" clId="{E8249B47-B64E-4373-B522-C79345603C9A}" dt="2024-04-07T09:35:49.080" v="355" actId="1076"/>
          <ac:spMkLst>
            <pc:docMk/>
            <pc:sldMk cId="1586315375" sldId="259"/>
            <ac:spMk id="18" creationId="{671E3BE7-2240-B469-54A0-6083DE0DB0DB}"/>
          </ac:spMkLst>
        </pc:spChg>
        <pc:spChg chg="add del">
          <ac:chgData name="joud jarrah" userId="51ed9fee1a7ec1d0" providerId="LiveId" clId="{E8249B47-B64E-4373-B522-C79345603C9A}" dt="2024-04-07T08:57:47.008" v="63" actId="26606"/>
          <ac:spMkLst>
            <pc:docMk/>
            <pc:sldMk cId="1586315375" sldId="259"/>
            <ac:spMk id="2055" creationId="{0B9EE3F3-89B7-43C3-8651-C4C96830993D}"/>
          </ac:spMkLst>
        </pc:spChg>
        <pc:spChg chg="add del">
          <ac:chgData name="joud jarrah" userId="51ed9fee1a7ec1d0" providerId="LiveId" clId="{E8249B47-B64E-4373-B522-C79345603C9A}" dt="2024-04-07T08:57:47.008" v="63" actId="26606"/>
          <ac:spMkLst>
            <pc:docMk/>
            <pc:sldMk cId="1586315375" sldId="259"/>
            <ac:spMk id="2057" creationId="{33AE4636-AEEC-45D6-84D4-7AC2DA48ECF8}"/>
          </ac:spMkLst>
        </pc:spChg>
        <pc:spChg chg="add del">
          <ac:chgData name="joud jarrah" userId="51ed9fee1a7ec1d0" providerId="LiveId" clId="{E8249B47-B64E-4373-B522-C79345603C9A}" dt="2024-04-07T08:57:47.008" v="63" actId="26606"/>
          <ac:spMkLst>
            <pc:docMk/>
            <pc:sldMk cId="1586315375" sldId="259"/>
            <ac:spMk id="2059" creationId="{8D9CE0F4-2EB2-4F1F-8AAC-DB3571D9FE10}"/>
          </ac:spMkLst>
        </pc:spChg>
        <pc:spChg chg="add del">
          <ac:chgData name="joud jarrah" userId="51ed9fee1a7ec1d0" providerId="LiveId" clId="{E8249B47-B64E-4373-B522-C79345603C9A}" dt="2024-04-07T09:04:29.219" v="125" actId="26606"/>
          <ac:spMkLst>
            <pc:docMk/>
            <pc:sldMk cId="1586315375" sldId="259"/>
            <ac:spMk id="2068" creationId="{55222F96-971A-4F90-B841-6BAB416C7AC1}"/>
          </ac:spMkLst>
        </pc:spChg>
        <pc:spChg chg="add del">
          <ac:chgData name="joud jarrah" userId="51ed9fee1a7ec1d0" providerId="LiveId" clId="{E8249B47-B64E-4373-B522-C79345603C9A}" dt="2024-04-07T09:04:29.219" v="125" actId="26606"/>
          <ac:spMkLst>
            <pc:docMk/>
            <pc:sldMk cId="1586315375" sldId="259"/>
            <ac:spMk id="2069" creationId="{DBC6133C-0615-4CE4-9132-37E609A9BDFA}"/>
          </ac:spMkLst>
        </pc:spChg>
        <pc:spChg chg="add del">
          <ac:chgData name="joud jarrah" userId="51ed9fee1a7ec1d0" providerId="LiveId" clId="{E8249B47-B64E-4373-B522-C79345603C9A}" dt="2024-04-07T09:04:29.219" v="125" actId="26606"/>
          <ac:spMkLst>
            <pc:docMk/>
            <pc:sldMk cId="1586315375" sldId="259"/>
            <ac:spMk id="2070" creationId="{08980754-6F4B-43C9-B9BE-127B6BED6586}"/>
          </ac:spMkLst>
        </pc:spChg>
        <pc:spChg chg="add del">
          <ac:chgData name="joud jarrah" userId="51ed9fee1a7ec1d0" providerId="LiveId" clId="{E8249B47-B64E-4373-B522-C79345603C9A}" dt="2024-04-07T09:04:29.219" v="125" actId="26606"/>
          <ac:spMkLst>
            <pc:docMk/>
            <pc:sldMk cId="1586315375" sldId="259"/>
            <ac:spMk id="2071" creationId="{169CC832-2974-4E8D-90ED-3E2941BA7336}"/>
          </ac:spMkLst>
        </pc:spChg>
        <pc:spChg chg="add del">
          <ac:chgData name="joud jarrah" userId="51ed9fee1a7ec1d0" providerId="LiveId" clId="{E8249B47-B64E-4373-B522-C79345603C9A}" dt="2024-04-07T09:04:29.219" v="125" actId="26606"/>
          <ac:spMkLst>
            <pc:docMk/>
            <pc:sldMk cId="1586315375" sldId="259"/>
            <ac:spMk id="2072" creationId="{2C1BBA94-3F40-40AA-8BB9-E69E25E537C1}"/>
          </ac:spMkLst>
        </pc:spChg>
        <pc:spChg chg="add">
          <ac:chgData name="joud jarrah" userId="51ed9fee1a7ec1d0" providerId="LiveId" clId="{E8249B47-B64E-4373-B522-C79345603C9A}" dt="2024-04-07T09:04:29.219" v="125" actId="26606"/>
          <ac:spMkLst>
            <pc:docMk/>
            <pc:sldMk cId="1586315375" sldId="259"/>
            <ac:spMk id="2079" creationId="{2EB492CD-616E-47F8-933B-5E2D952A0593}"/>
          </ac:spMkLst>
        </pc:spChg>
        <pc:spChg chg="add">
          <ac:chgData name="joud jarrah" userId="51ed9fee1a7ec1d0" providerId="LiveId" clId="{E8249B47-B64E-4373-B522-C79345603C9A}" dt="2024-04-07T09:04:29.219" v="125" actId="26606"/>
          <ac:spMkLst>
            <pc:docMk/>
            <pc:sldMk cId="1586315375" sldId="259"/>
            <ac:spMk id="2081" creationId="{59383CF9-23B5-4335-9B21-1791C4CF1C75}"/>
          </ac:spMkLst>
        </pc:spChg>
        <pc:spChg chg="add">
          <ac:chgData name="joud jarrah" userId="51ed9fee1a7ec1d0" providerId="LiveId" clId="{E8249B47-B64E-4373-B522-C79345603C9A}" dt="2024-04-07T09:04:29.219" v="125" actId="26606"/>
          <ac:spMkLst>
            <pc:docMk/>
            <pc:sldMk cId="1586315375" sldId="259"/>
            <ac:spMk id="2083" creationId="{0007FE00-9498-4706-B255-6437B0252C02}"/>
          </ac:spMkLst>
        </pc:spChg>
        <pc:grpChg chg="add del">
          <ac:chgData name="joud jarrah" userId="51ed9fee1a7ec1d0" providerId="LiveId" clId="{E8249B47-B64E-4373-B522-C79345603C9A}" dt="2024-04-07T08:57:46.995" v="62" actId="26606"/>
          <ac:grpSpMkLst>
            <pc:docMk/>
            <pc:sldMk cId="1586315375" sldId="259"/>
            <ac:grpSpMk id="2064" creationId="{6258F736-B256-8039-9DC6-F4E49A5C5AD5}"/>
          </ac:grpSpMkLst>
        </pc:grpChg>
        <pc:graphicFrameChg chg="add del mod modGraphic">
          <ac:chgData name="joud jarrah" userId="51ed9fee1a7ec1d0" providerId="LiveId" clId="{E8249B47-B64E-4373-B522-C79345603C9A}" dt="2024-04-07T09:27:38.526" v="281" actId="478"/>
          <ac:graphicFrameMkLst>
            <pc:docMk/>
            <pc:sldMk cId="1586315375" sldId="259"/>
            <ac:graphicFrameMk id="13" creationId="{F9B849E6-952B-6727-C2F0-67BD0C4BBB37}"/>
          </ac:graphicFrameMkLst>
        </pc:graphicFrameChg>
        <pc:graphicFrameChg chg="add mod modGraphic">
          <ac:chgData name="joud jarrah" userId="51ed9fee1a7ec1d0" providerId="LiveId" clId="{E8249B47-B64E-4373-B522-C79345603C9A}" dt="2024-04-07T09:34:12.582" v="337" actId="1076"/>
          <ac:graphicFrameMkLst>
            <pc:docMk/>
            <pc:sldMk cId="1586315375" sldId="259"/>
            <ac:graphicFrameMk id="14" creationId="{0CCF2BDD-6ACE-0934-A73D-F81843AD30F2}"/>
          </ac:graphicFrameMkLst>
        </pc:graphicFrameChg>
        <pc:graphicFrameChg chg="add del mod ord modGraphic">
          <ac:chgData name="joud jarrah" userId="51ed9fee1a7ec1d0" providerId="LiveId" clId="{E8249B47-B64E-4373-B522-C79345603C9A}" dt="2024-04-07T09:32:17.983" v="319" actId="478"/>
          <ac:graphicFrameMkLst>
            <pc:docMk/>
            <pc:sldMk cId="1586315375" sldId="259"/>
            <ac:graphicFrameMk id="2074" creationId="{CF274B28-7EFB-E5B8-DA4B-204438486B0A}"/>
          </ac:graphicFrameMkLst>
        </pc:graphicFrameChg>
        <pc:picChg chg="add mod">
          <ac:chgData name="joud jarrah" userId="51ed9fee1a7ec1d0" providerId="LiveId" clId="{E8249B47-B64E-4373-B522-C79345603C9A}" dt="2024-04-07T09:35:44.756" v="354" actId="1076"/>
          <ac:picMkLst>
            <pc:docMk/>
            <pc:sldMk cId="1586315375" sldId="259"/>
            <ac:picMk id="2050" creationId="{96824DC2-C381-C63C-D8EB-DCDEE8F77CA3}"/>
          </ac:picMkLst>
        </pc:picChg>
      </pc:sldChg>
      <pc:sldChg chg="addSp delSp modSp new mod setBg setClrOvrMap">
        <pc:chgData name="joud jarrah" userId="51ed9fee1a7ec1d0" providerId="LiveId" clId="{E8249B47-B64E-4373-B522-C79345603C9A}" dt="2024-04-07T10:58:58.716" v="759" actId="255"/>
        <pc:sldMkLst>
          <pc:docMk/>
          <pc:sldMk cId="3040204929" sldId="260"/>
        </pc:sldMkLst>
        <pc:spChg chg="mod ord">
          <ac:chgData name="joud jarrah" userId="51ed9fee1a7ec1d0" providerId="LiveId" clId="{E8249B47-B64E-4373-B522-C79345603C9A}" dt="2024-04-07T10:58:43.934" v="757" actId="255"/>
          <ac:spMkLst>
            <pc:docMk/>
            <pc:sldMk cId="3040204929" sldId="260"/>
            <ac:spMk id="2" creationId="{18E57FDB-7A5F-986D-9C58-28463A8E738F}"/>
          </ac:spMkLst>
        </pc:spChg>
        <pc:spChg chg="del mod ord">
          <ac:chgData name="joud jarrah" userId="51ed9fee1a7ec1d0" providerId="LiveId" clId="{E8249B47-B64E-4373-B522-C79345603C9A}" dt="2024-04-07T09:38:57.481" v="411" actId="478"/>
          <ac:spMkLst>
            <pc:docMk/>
            <pc:sldMk cId="3040204929" sldId="260"/>
            <ac:spMk id="3" creationId="{5E77BB06-72F9-084D-605B-E92AD0EAA1FC}"/>
          </ac:spMkLst>
        </pc:spChg>
        <pc:spChg chg="add mod">
          <ac:chgData name="joud jarrah" userId="51ed9fee1a7ec1d0" providerId="LiveId" clId="{E8249B47-B64E-4373-B522-C79345603C9A}" dt="2024-04-07T10:58:58.716" v="759" actId="255"/>
          <ac:spMkLst>
            <pc:docMk/>
            <pc:sldMk cId="3040204929" sldId="260"/>
            <ac:spMk id="5" creationId="{9C9F50DD-A981-1828-A068-2098FB66C898}"/>
          </ac:spMkLst>
        </pc:spChg>
        <pc:spChg chg="add del">
          <ac:chgData name="joud jarrah" userId="51ed9fee1a7ec1d0" providerId="LiveId" clId="{E8249B47-B64E-4373-B522-C79345603C9A}" dt="2024-04-07T09:38:47.793" v="408" actId="26606"/>
          <ac:spMkLst>
            <pc:docMk/>
            <pc:sldMk cId="3040204929" sldId="260"/>
            <ac:spMk id="3076" creationId="{2EB492CD-616E-47F8-933B-5E2D952A0593}"/>
          </ac:spMkLst>
        </pc:spChg>
        <pc:spChg chg="add del">
          <ac:chgData name="joud jarrah" userId="51ed9fee1a7ec1d0" providerId="LiveId" clId="{E8249B47-B64E-4373-B522-C79345603C9A}" dt="2024-04-07T09:38:39.566" v="406" actId="26606"/>
          <ac:spMkLst>
            <pc:docMk/>
            <pc:sldMk cId="3040204929" sldId="260"/>
            <ac:spMk id="3079" creationId="{9228552E-C8B1-4A80-8448-0787CE0FC704}"/>
          </ac:spMkLst>
        </pc:spChg>
        <pc:spChg chg="add del">
          <ac:chgData name="joud jarrah" userId="51ed9fee1a7ec1d0" providerId="LiveId" clId="{E8249B47-B64E-4373-B522-C79345603C9A}" dt="2024-04-07T09:38:47.793" v="408" actId="26606"/>
          <ac:spMkLst>
            <pc:docMk/>
            <pc:sldMk cId="3040204929" sldId="260"/>
            <ac:spMk id="3081" creationId="{59383CF9-23B5-4335-9B21-1791C4CF1C75}"/>
          </ac:spMkLst>
        </pc:spChg>
        <pc:spChg chg="add del">
          <ac:chgData name="joud jarrah" userId="51ed9fee1a7ec1d0" providerId="LiveId" clId="{E8249B47-B64E-4373-B522-C79345603C9A}" dt="2024-04-07T09:38:47.793" v="408" actId="26606"/>
          <ac:spMkLst>
            <pc:docMk/>
            <pc:sldMk cId="3040204929" sldId="260"/>
            <ac:spMk id="3083" creationId="{0007FE00-9498-4706-B255-6437B0252C02}"/>
          </ac:spMkLst>
        </pc:spChg>
        <pc:spChg chg="add del">
          <ac:chgData name="joud jarrah" userId="51ed9fee1a7ec1d0" providerId="LiveId" clId="{E8249B47-B64E-4373-B522-C79345603C9A}" dt="2024-04-07T09:39:14.293" v="412" actId="26606"/>
          <ac:spMkLst>
            <pc:docMk/>
            <pc:sldMk cId="3040204929" sldId="260"/>
            <ac:spMk id="3085" creationId="{E6995CE5-F890-4ABA-82A2-26507CE8D2A3}"/>
          </ac:spMkLst>
        </pc:spChg>
        <pc:spChg chg="add del">
          <ac:chgData name="joud jarrah" userId="51ed9fee1a7ec1d0" providerId="LiveId" clId="{E8249B47-B64E-4373-B522-C79345603C9A}" dt="2024-04-07T09:39:14.293" v="412" actId="26606"/>
          <ac:spMkLst>
            <pc:docMk/>
            <pc:sldMk cId="3040204929" sldId="260"/>
            <ac:spMk id="3086" creationId="{058A14AF-9FB5-4CC7-BA35-E8E85D3EDF0E}"/>
          </ac:spMkLst>
        </pc:spChg>
        <pc:spChg chg="add del">
          <ac:chgData name="joud jarrah" userId="51ed9fee1a7ec1d0" providerId="LiveId" clId="{E8249B47-B64E-4373-B522-C79345603C9A}" dt="2024-04-07T09:39:14.293" v="412" actId="26606"/>
          <ac:spMkLst>
            <pc:docMk/>
            <pc:sldMk cId="3040204929" sldId="260"/>
            <ac:spMk id="3087" creationId="{3A9A4357-BD1D-4622-A4FE-766E6AB8DE84}"/>
          </ac:spMkLst>
        </pc:spChg>
        <pc:spChg chg="add del">
          <ac:chgData name="joud jarrah" userId="51ed9fee1a7ec1d0" providerId="LiveId" clId="{E8249B47-B64E-4373-B522-C79345603C9A}" dt="2024-04-07T09:39:14.293" v="412" actId="26606"/>
          <ac:spMkLst>
            <pc:docMk/>
            <pc:sldMk cId="3040204929" sldId="260"/>
            <ac:spMk id="3088" creationId="{E659831F-0D9A-4C63-9EBB-8435B85A440F}"/>
          </ac:spMkLst>
        </pc:spChg>
        <pc:spChg chg="add">
          <ac:chgData name="joud jarrah" userId="51ed9fee1a7ec1d0" providerId="LiveId" clId="{E8249B47-B64E-4373-B522-C79345603C9A}" dt="2024-04-07T09:39:14.293" v="412" actId="26606"/>
          <ac:spMkLst>
            <pc:docMk/>
            <pc:sldMk cId="3040204929" sldId="260"/>
            <ac:spMk id="3093" creationId="{D7A453D2-15D8-4403-815F-291FA16340D9}"/>
          </ac:spMkLst>
        </pc:spChg>
        <pc:spChg chg="add">
          <ac:chgData name="joud jarrah" userId="51ed9fee1a7ec1d0" providerId="LiveId" clId="{E8249B47-B64E-4373-B522-C79345603C9A}" dt="2024-04-07T09:39:14.293" v="412" actId="26606"/>
          <ac:spMkLst>
            <pc:docMk/>
            <pc:sldMk cId="3040204929" sldId="260"/>
            <ac:spMk id="3095" creationId="{8161EA6B-09CA-445B-AB0D-8DF76FA92DEF}"/>
          </ac:spMkLst>
        </pc:spChg>
        <pc:spChg chg="add">
          <ac:chgData name="joud jarrah" userId="51ed9fee1a7ec1d0" providerId="LiveId" clId="{E8249B47-B64E-4373-B522-C79345603C9A}" dt="2024-04-07T09:39:14.293" v="412" actId="26606"/>
          <ac:spMkLst>
            <pc:docMk/>
            <pc:sldMk cId="3040204929" sldId="260"/>
            <ac:spMk id="3105" creationId="{B8114C98-A349-4111-A123-E8EAB86ABE30}"/>
          </ac:spMkLst>
        </pc:spChg>
        <pc:spChg chg="add">
          <ac:chgData name="joud jarrah" userId="51ed9fee1a7ec1d0" providerId="LiveId" clId="{E8249B47-B64E-4373-B522-C79345603C9A}" dt="2024-04-07T09:39:14.293" v="412" actId="26606"/>
          <ac:spMkLst>
            <pc:docMk/>
            <pc:sldMk cId="3040204929" sldId="260"/>
            <ac:spMk id="3119" creationId="{E2D3D3F2-ABBB-4453-B1C5-1BEBF7E4DD56}"/>
          </ac:spMkLst>
        </pc:spChg>
        <pc:grpChg chg="add">
          <ac:chgData name="joud jarrah" userId="51ed9fee1a7ec1d0" providerId="LiveId" clId="{E8249B47-B64E-4373-B522-C79345603C9A}" dt="2024-04-07T09:39:14.293" v="412" actId="26606"/>
          <ac:grpSpMkLst>
            <pc:docMk/>
            <pc:sldMk cId="3040204929" sldId="260"/>
            <ac:grpSpMk id="3097" creationId="{1EA1DAFF-CECA-492F-BFA1-22C64956B8D9}"/>
          </ac:grpSpMkLst>
        </pc:grpChg>
        <pc:grpChg chg="add">
          <ac:chgData name="joud jarrah" userId="51ed9fee1a7ec1d0" providerId="LiveId" clId="{E8249B47-B64E-4373-B522-C79345603C9A}" dt="2024-04-07T09:39:14.293" v="412" actId="26606"/>
          <ac:grpSpMkLst>
            <pc:docMk/>
            <pc:sldMk cId="3040204929" sldId="260"/>
            <ac:grpSpMk id="3107" creationId="{670FB431-AE18-414D-92F4-1D12D1991152}"/>
          </ac:grpSpMkLst>
        </pc:grpChg>
        <pc:grpChg chg="add">
          <ac:chgData name="joud jarrah" userId="51ed9fee1a7ec1d0" providerId="LiveId" clId="{E8249B47-B64E-4373-B522-C79345603C9A}" dt="2024-04-07T09:39:14.293" v="412" actId="26606"/>
          <ac:grpSpMkLst>
            <pc:docMk/>
            <pc:sldMk cId="3040204929" sldId="260"/>
            <ac:grpSpMk id="3113" creationId="{AF19A774-30A5-488B-9BAF-629C6440294E}"/>
          </ac:grpSpMkLst>
        </pc:grpChg>
        <pc:grpChg chg="add">
          <ac:chgData name="joud jarrah" userId="51ed9fee1a7ec1d0" providerId="LiveId" clId="{E8249B47-B64E-4373-B522-C79345603C9A}" dt="2024-04-07T09:39:14.293" v="412" actId="26606"/>
          <ac:grpSpMkLst>
            <pc:docMk/>
            <pc:sldMk cId="3040204929" sldId="260"/>
            <ac:grpSpMk id="3121" creationId="{8214E4A5-A0D2-42C4-8D14-D2A7E495F041}"/>
          </ac:grpSpMkLst>
        </pc:grpChg>
        <pc:picChg chg="add del">
          <ac:chgData name="joud jarrah" userId="51ed9fee1a7ec1d0" providerId="LiveId" clId="{E8249B47-B64E-4373-B522-C79345603C9A}" dt="2024-04-07T09:38:57.481" v="411" actId="478"/>
          <ac:picMkLst>
            <pc:docMk/>
            <pc:sldMk cId="3040204929" sldId="260"/>
            <ac:picMk id="4" creationId="{582F78C5-0AD5-593F-EED7-08F4752A6164}"/>
          </ac:picMkLst>
        </pc:picChg>
        <pc:picChg chg="add mod ord">
          <ac:chgData name="joud jarrah" userId="51ed9fee1a7ec1d0" providerId="LiveId" clId="{E8249B47-B64E-4373-B522-C79345603C9A}" dt="2024-04-07T09:43:17.303" v="473" actId="1076"/>
          <ac:picMkLst>
            <pc:docMk/>
            <pc:sldMk cId="3040204929" sldId="260"/>
            <ac:picMk id="3074" creationId="{D71A2ACB-408D-2B32-FDF1-BD97417EFAED}"/>
          </ac:picMkLst>
        </pc:picChg>
      </pc:sldChg>
      <pc:sldChg chg="new del">
        <pc:chgData name="joud jarrah" userId="51ed9fee1a7ec1d0" providerId="LiveId" clId="{E8249B47-B64E-4373-B522-C79345603C9A}" dt="2024-04-07T10:17:57.066" v="742" actId="2696"/>
        <pc:sldMkLst>
          <pc:docMk/>
          <pc:sldMk cId="2328828704" sldId="261"/>
        </pc:sldMkLst>
      </pc:sldChg>
      <pc:sldChg chg="addSp delSp modSp new mod setBg setClrOvrMap">
        <pc:chgData name="joud jarrah" userId="51ed9fee1a7ec1d0" providerId="LiveId" clId="{E8249B47-B64E-4373-B522-C79345603C9A}" dt="2024-04-07T10:16:59.571" v="737" actId="1076"/>
        <pc:sldMkLst>
          <pc:docMk/>
          <pc:sldMk cId="3290140570" sldId="262"/>
        </pc:sldMkLst>
        <pc:spChg chg="mod">
          <ac:chgData name="joud jarrah" userId="51ed9fee1a7ec1d0" providerId="LiveId" clId="{E8249B47-B64E-4373-B522-C79345603C9A}" dt="2024-04-07T10:16:56.610" v="736" actId="1076"/>
          <ac:spMkLst>
            <pc:docMk/>
            <pc:sldMk cId="3290140570" sldId="262"/>
            <ac:spMk id="2" creationId="{98D67DA6-5F3E-3C89-A2FC-42B06E8B8ABA}"/>
          </ac:spMkLst>
        </pc:spChg>
        <pc:spChg chg="add del mod">
          <ac:chgData name="joud jarrah" userId="51ed9fee1a7ec1d0" providerId="LiveId" clId="{E8249B47-B64E-4373-B522-C79345603C9A}" dt="2024-04-07T10:12:09.999" v="656" actId="26606"/>
          <ac:spMkLst>
            <pc:docMk/>
            <pc:sldMk cId="3290140570" sldId="262"/>
            <ac:spMk id="3" creationId="{714DC201-5525-922B-24D5-4DACD8E02F35}"/>
          </ac:spMkLst>
        </pc:spChg>
        <pc:spChg chg="add del">
          <ac:chgData name="joud jarrah" userId="51ed9fee1a7ec1d0" providerId="LiveId" clId="{E8249B47-B64E-4373-B522-C79345603C9A}" dt="2024-04-07T10:10:10.677" v="634" actId="26606"/>
          <ac:spMkLst>
            <pc:docMk/>
            <pc:sldMk cId="3290140570" sldId="262"/>
            <ac:spMk id="6" creationId="{85ED3100-3941-4F9A-9FAB-4A7A9B4A0014}"/>
          </ac:spMkLst>
        </pc:spChg>
        <pc:spChg chg="add mod">
          <ac:chgData name="joud jarrah" userId="51ed9fee1a7ec1d0" providerId="LiveId" clId="{E8249B47-B64E-4373-B522-C79345603C9A}" dt="2024-04-07T10:16:59.571" v="737" actId="1076"/>
          <ac:spMkLst>
            <pc:docMk/>
            <pc:sldMk cId="3290140570" sldId="262"/>
            <ac:spMk id="8" creationId="{4C8B8254-4BE3-5064-0FB1-0F26098E2888}"/>
          </ac:spMkLst>
        </pc:spChg>
        <pc:spChg chg="add del">
          <ac:chgData name="joud jarrah" userId="51ed9fee1a7ec1d0" providerId="LiveId" clId="{E8249B47-B64E-4373-B522-C79345603C9A}" dt="2024-04-07T10:10:10.677" v="634" actId="26606"/>
          <ac:spMkLst>
            <pc:docMk/>
            <pc:sldMk cId="3290140570" sldId="262"/>
            <ac:spMk id="11" creationId="{8CBEFB3C-8BDC-4A1B-94A5-A6A24CBB6A56}"/>
          </ac:spMkLst>
        </pc:spChg>
        <pc:spChg chg="add del">
          <ac:chgData name="joud jarrah" userId="51ed9fee1a7ec1d0" providerId="LiveId" clId="{E8249B47-B64E-4373-B522-C79345603C9A}" dt="2024-04-07T10:07:50.321" v="612" actId="26606"/>
          <ac:spMkLst>
            <pc:docMk/>
            <pc:sldMk cId="3290140570" sldId="262"/>
            <ac:spMk id="12" creationId="{5D7F64A8-D625-4F61-A290-B499BB62ACFF}"/>
          </ac:spMkLst>
        </pc:spChg>
        <pc:spChg chg="add del">
          <ac:chgData name="joud jarrah" userId="51ed9fee1a7ec1d0" providerId="LiveId" clId="{E8249B47-B64E-4373-B522-C79345603C9A}" dt="2024-04-07T10:11:34.358" v="651" actId="26606"/>
          <ac:spMkLst>
            <pc:docMk/>
            <pc:sldMk cId="3290140570" sldId="262"/>
            <ac:spMk id="23" creationId="{C5E6CFF1-2F42-4E10-9A97-F116F46F53FE}"/>
          </ac:spMkLst>
        </pc:spChg>
        <pc:spChg chg="add del">
          <ac:chgData name="joud jarrah" userId="51ed9fee1a7ec1d0" providerId="LiveId" clId="{E8249B47-B64E-4373-B522-C79345603C9A}" dt="2024-04-07T10:12:09.999" v="656" actId="26606"/>
          <ac:spMkLst>
            <pc:docMk/>
            <pc:sldMk cId="3290140570" sldId="262"/>
            <ac:spMk id="30" creationId="{D1D34770-47A8-402C-AF23-2B653F2D88C1}"/>
          </ac:spMkLst>
        </pc:spChg>
        <pc:spChg chg="add mod">
          <ac:chgData name="joud jarrah" userId="51ed9fee1a7ec1d0" providerId="LiveId" clId="{E8249B47-B64E-4373-B522-C79345603C9A}" dt="2024-04-07T10:13:21.440" v="674" actId="255"/>
          <ac:spMkLst>
            <pc:docMk/>
            <pc:sldMk cId="3290140570" sldId="262"/>
            <ac:spMk id="34" creationId="{714DC201-5525-922B-24D5-4DACD8E02F35}"/>
          </ac:spMkLst>
        </pc:spChg>
        <pc:spChg chg="add">
          <ac:chgData name="joud jarrah" userId="51ed9fee1a7ec1d0" providerId="LiveId" clId="{E8249B47-B64E-4373-B522-C79345603C9A}" dt="2024-04-07T10:12:09.999" v="656" actId="26606"/>
          <ac:spMkLst>
            <pc:docMk/>
            <pc:sldMk cId="3290140570" sldId="262"/>
            <ac:spMk id="35" creationId="{79477870-C64A-4E35-8F2F-05B7114F3C74}"/>
          </ac:spMkLst>
        </pc:spChg>
        <pc:spChg chg="add">
          <ac:chgData name="joud jarrah" userId="51ed9fee1a7ec1d0" providerId="LiveId" clId="{E8249B47-B64E-4373-B522-C79345603C9A}" dt="2024-04-07T10:12:09.999" v="656" actId="26606"/>
          <ac:spMkLst>
            <pc:docMk/>
            <pc:sldMk cId="3290140570" sldId="262"/>
            <ac:spMk id="37" creationId="{8AEA628B-C8FF-4D0B-B111-F101F580B15D}"/>
          </ac:spMkLst>
        </pc:spChg>
        <pc:spChg chg="add">
          <ac:chgData name="joud jarrah" userId="51ed9fee1a7ec1d0" providerId="LiveId" clId="{E8249B47-B64E-4373-B522-C79345603C9A}" dt="2024-04-07T10:12:09.999" v="656" actId="26606"/>
          <ac:spMkLst>
            <pc:docMk/>
            <pc:sldMk cId="3290140570" sldId="262"/>
            <ac:spMk id="39" creationId="{42663BD0-064C-40FC-A331-F49FCA9536AA}"/>
          </ac:spMkLst>
        </pc:spChg>
        <pc:grpChg chg="add del">
          <ac:chgData name="joud jarrah" userId="51ed9fee1a7ec1d0" providerId="LiveId" clId="{E8249B47-B64E-4373-B522-C79345603C9A}" dt="2024-04-07T10:10:10.677" v="634" actId="26606"/>
          <ac:grpSpMkLst>
            <pc:docMk/>
            <pc:sldMk cId="3290140570" sldId="262"/>
            <ac:grpSpMk id="13" creationId="{7A9648D6-B41B-42D0-A817-AE2607B0B5B8}"/>
          </ac:grpSpMkLst>
        </pc:grpChg>
        <pc:graphicFrameChg chg="add del">
          <ac:chgData name="joud jarrah" userId="51ed9fee1a7ec1d0" providerId="LiveId" clId="{E8249B47-B64E-4373-B522-C79345603C9A}" dt="2024-04-07T10:12:09.990" v="655" actId="26606"/>
          <ac:graphicFrameMkLst>
            <pc:docMk/>
            <pc:sldMk cId="3290140570" sldId="262"/>
            <ac:graphicFrameMk id="32" creationId="{70E7AAC3-ADB8-DE85-AA63-D3128DABDBA1}"/>
          </ac:graphicFrameMkLst>
        </pc:graphicFrameChg>
        <pc:picChg chg="add mod ord">
          <ac:chgData name="joud jarrah" userId="51ed9fee1a7ec1d0" providerId="LiveId" clId="{E8249B47-B64E-4373-B522-C79345603C9A}" dt="2024-04-07T10:12:09.999" v="656" actId="26606"/>
          <ac:picMkLst>
            <pc:docMk/>
            <pc:sldMk cId="3290140570" sldId="262"/>
            <ac:picMk id="5" creationId="{6221135D-8FE2-DEF9-C0C1-3A4AD50299EF}"/>
          </ac:picMkLst>
        </pc:picChg>
        <pc:picChg chg="add del">
          <ac:chgData name="joud jarrah" userId="51ed9fee1a7ec1d0" providerId="LiveId" clId="{E8249B47-B64E-4373-B522-C79345603C9A}" dt="2024-04-07T10:07:50.321" v="612" actId="26606"/>
          <ac:picMkLst>
            <pc:docMk/>
            <pc:sldMk cId="3290140570" sldId="262"/>
            <ac:picMk id="7" creationId="{7BC5CF1F-D387-7CD1-802D-34B715BF6AB9}"/>
          </ac:picMkLst>
        </pc:picChg>
        <pc:picChg chg="add del">
          <ac:chgData name="joud jarrah" userId="51ed9fee1a7ec1d0" providerId="LiveId" clId="{E8249B47-B64E-4373-B522-C79345603C9A}" dt="2024-04-07T10:07:50.321" v="612" actId="26606"/>
          <ac:picMkLst>
            <pc:docMk/>
            <pc:sldMk cId="3290140570" sldId="262"/>
            <ac:picMk id="9" creationId="{12A664AE-0D71-415E-A829-9432374DE305}"/>
          </ac:picMkLst>
        </pc:picChg>
        <pc:cxnChg chg="add del">
          <ac:chgData name="joud jarrah" userId="51ed9fee1a7ec1d0" providerId="LiveId" clId="{E8249B47-B64E-4373-B522-C79345603C9A}" dt="2024-04-07T10:10:10.677" v="634" actId="26606"/>
          <ac:cxnSpMkLst>
            <pc:docMk/>
            <pc:sldMk cId="3290140570" sldId="262"/>
            <ac:cxnSpMk id="18" creationId="{C49DA8F6-BCC1-4447-B54C-57856834B94B}"/>
          </ac:cxnSpMkLst>
        </pc:cxnChg>
        <pc:cxnChg chg="add del">
          <ac:chgData name="joud jarrah" userId="51ed9fee1a7ec1d0" providerId="LiveId" clId="{E8249B47-B64E-4373-B522-C79345603C9A}" dt="2024-04-07T10:11:34.358" v="651" actId="26606"/>
          <ac:cxnSpMkLst>
            <pc:docMk/>
            <pc:sldMk cId="3290140570" sldId="262"/>
            <ac:cxnSpMk id="25" creationId="{96A8629B-8289-498B-939B-1CA0C106182C}"/>
          </ac:cxnSpMkLst>
        </pc:cxnChg>
      </pc:sldChg>
      <pc:sldChg chg="modSp new del mod">
        <pc:chgData name="joud jarrah" userId="51ed9fee1a7ec1d0" providerId="LiveId" clId="{E8249B47-B64E-4373-B522-C79345603C9A}" dt="2024-04-07T10:14:04.999" v="693" actId="2696"/>
        <pc:sldMkLst>
          <pc:docMk/>
          <pc:sldMk cId="2849153307" sldId="263"/>
        </pc:sldMkLst>
        <pc:spChg chg="mod">
          <ac:chgData name="joud jarrah" userId="51ed9fee1a7ec1d0" providerId="LiveId" clId="{E8249B47-B64E-4373-B522-C79345603C9A}" dt="2024-04-07T10:05:36.951" v="585" actId="255"/>
          <ac:spMkLst>
            <pc:docMk/>
            <pc:sldMk cId="2849153307" sldId="263"/>
            <ac:spMk id="2" creationId="{F1ABB11C-FF7B-BCAA-67E1-46CF6DFC0AFA}"/>
          </ac:spMkLst>
        </pc:spChg>
        <pc:spChg chg="mod">
          <ac:chgData name="joud jarrah" userId="51ed9fee1a7ec1d0" providerId="LiveId" clId="{E8249B47-B64E-4373-B522-C79345603C9A}" dt="2024-04-07T10:05:53.285" v="589" actId="27636"/>
          <ac:spMkLst>
            <pc:docMk/>
            <pc:sldMk cId="2849153307" sldId="263"/>
            <ac:spMk id="3" creationId="{A04B3767-ABB3-B8FB-AC72-B8EE6DFA3719}"/>
          </ac:spMkLst>
        </pc:spChg>
      </pc:sldChg>
      <pc:sldChg chg="delSp modSp add mod">
        <pc:chgData name="joud jarrah" userId="51ed9fee1a7ec1d0" providerId="LiveId" clId="{E8249B47-B64E-4373-B522-C79345603C9A}" dt="2024-04-07T10:17:29.240" v="741" actId="113"/>
        <pc:sldMkLst>
          <pc:docMk/>
          <pc:sldMk cId="3310763574" sldId="264"/>
        </pc:sldMkLst>
        <pc:spChg chg="mod">
          <ac:chgData name="joud jarrah" userId="51ed9fee1a7ec1d0" providerId="LiveId" clId="{E8249B47-B64E-4373-B522-C79345603C9A}" dt="2024-04-07T10:16:41.240" v="734" actId="1076"/>
          <ac:spMkLst>
            <pc:docMk/>
            <pc:sldMk cId="3310763574" sldId="264"/>
            <ac:spMk id="2" creationId="{98D67DA6-5F3E-3C89-A2FC-42B06E8B8ABA}"/>
          </ac:spMkLst>
        </pc:spChg>
        <pc:spChg chg="del mod">
          <ac:chgData name="joud jarrah" userId="51ed9fee1a7ec1d0" providerId="LiveId" clId="{E8249B47-B64E-4373-B522-C79345603C9A}" dt="2024-04-07T10:14:00.369" v="692" actId="478"/>
          <ac:spMkLst>
            <pc:docMk/>
            <pc:sldMk cId="3310763574" sldId="264"/>
            <ac:spMk id="8" creationId="{4C8B8254-4BE3-5064-0FB1-0F26098E2888}"/>
          </ac:spMkLst>
        </pc:spChg>
        <pc:spChg chg="mod">
          <ac:chgData name="joud jarrah" userId="51ed9fee1a7ec1d0" providerId="LiveId" clId="{E8249B47-B64E-4373-B522-C79345603C9A}" dt="2024-04-07T10:17:29.240" v="741" actId="113"/>
          <ac:spMkLst>
            <pc:docMk/>
            <pc:sldMk cId="3310763574" sldId="264"/>
            <ac:spMk id="34" creationId="{714DC201-5525-922B-24D5-4DACD8E02F35}"/>
          </ac:spMkLst>
        </pc:spChg>
      </pc:sldChg>
      <pc:sldChg chg="addSp delSp modSp new mod ord setBg modAnim">
        <pc:chgData name="joud jarrah" userId="51ed9fee1a7ec1d0" providerId="LiveId" clId="{E8249B47-B64E-4373-B522-C79345603C9A}" dt="2024-04-07T10:42:58.464" v="750"/>
        <pc:sldMkLst>
          <pc:docMk/>
          <pc:sldMk cId="3595439723" sldId="265"/>
        </pc:sldMkLst>
        <pc:spChg chg="del">
          <ac:chgData name="joud jarrah" userId="51ed9fee1a7ec1d0" providerId="LiveId" clId="{E8249B47-B64E-4373-B522-C79345603C9A}" dt="2024-04-07T10:41:59.668" v="745" actId="478"/>
          <ac:spMkLst>
            <pc:docMk/>
            <pc:sldMk cId="3595439723" sldId="265"/>
            <ac:spMk id="2" creationId="{88EF878E-CF53-4770-361C-E85DDF56442E}"/>
          </ac:spMkLst>
        </pc:spChg>
        <pc:spChg chg="del">
          <ac:chgData name="joud jarrah" userId="51ed9fee1a7ec1d0" providerId="LiveId" clId="{E8249B47-B64E-4373-B522-C79345603C9A}" dt="2024-04-07T10:41:51.110" v="744"/>
          <ac:spMkLst>
            <pc:docMk/>
            <pc:sldMk cId="3595439723" sldId="265"/>
            <ac:spMk id="3" creationId="{D2338165-EC53-D36F-AB94-2E65E0D657DB}"/>
          </ac:spMkLst>
        </pc:spChg>
        <pc:spChg chg="add">
          <ac:chgData name="joud jarrah" userId="51ed9fee1a7ec1d0" providerId="LiveId" clId="{E8249B47-B64E-4373-B522-C79345603C9A}" dt="2024-04-07T10:42:12.420" v="746" actId="26606"/>
          <ac:spMkLst>
            <pc:docMk/>
            <pc:sldMk cId="3595439723" sldId="265"/>
            <ac:spMk id="9" creationId="{AB8C311F-7253-4AED-9701-7FC0708C41C7}"/>
          </ac:spMkLst>
        </pc:spChg>
        <pc:spChg chg="add">
          <ac:chgData name="joud jarrah" userId="51ed9fee1a7ec1d0" providerId="LiveId" clId="{E8249B47-B64E-4373-B522-C79345603C9A}" dt="2024-04-07T10:42:12.420" v="746" actId="26606"/>
          <ac:spMkLst>
            <pc:docMk/>
            <pc:sldMk cId="3595439723" sldId="265"/>
            <ac:spMk id="11" creationId="{E2384209-CB15-4CDF-9D31-C44FD9A3F20D}"/>
          </ac:spMkLst>
        </pc:spChg>
        <pc:spChg chg="add">
          <ac:chgData name="joud jarrah" userId="51ed9fee1a7ec1d0" providerId="LiveId" clId="{E8249B47-B64E-4373-B522-C79345603C9A}" dt="2024-04-07T10:42:12.420" v="746" actId="26606"/>
          <ac:spMkLst>
            <pc:docMk/>
            <pc:sldMk cId="3595439723" sldId="265"/>
            <ac:spMk id="13" creationId="{2633B3B5-CC90-43F0-8714-D31D1F3F0209}"/>
          </ac:spMkLst>
        </pc:spChg>
        <pc:spChg chg="add">
          <ac:chgData name="joud jarrah" userId="51ed9fee1a7ec1d0" providerId="LiveId" clId="{E8249B47-B64E-4373-B522-C79345603C9A}" dt="2024-04-07T10:42:12.420" v="746" actId="26606"/>
          <ac:spMkLst>
            <pc:docMk/>
            <pc:sldMk cId="3595439723" sldId="265"/>
            <ac:spMk id="15" creationId="{A8D57A06-A426-446D-B02C-A2DC6B62E45E}"/>
          </ac:spMkLst>
        </pc:spChg>
        <pc:picChg chg="add mod">
          <ac:chgData name="joud jarrah" userId="51ed9fee1a7ec1d0" providerId="LiveId" clId="{E8249B47-B64E-4373-B522-C79345603C9A}" dt="2024-04-07T10:42:12.420" v="746" actId="26606"/>
          <ac:picMkLst>
            <pc:docMk/>
            <pc:sldMk cId="3595439723" sldId="265"/>
            <ac:picMk id="4" creationId="{7C255C52-71F2-3E39-CA0C-A49FD8D6DEFE}"/>
          </ac:picMkLst>
        </pc:picChg>
      </pc:sldChg>
      <pc:sldChg chg="addSp delSp modSp new mod setBg addAnim setClrOvrMap">
        <pc:chgData name="joud jarrah" userId="51ed9fee1a7ec1d0" providerId="LiveId" clId="{E8249B47-B64E-4373-B522-C79345603C9A}" dt="2024-04-13T01:18:20.609" v="847" actId="26606"/>
        <pc:sldMkLst>
          <pc:docMk/>
          <pc:sldMk cId="68035848" sldId="266"/>
        </pc:sldMkLst>
        <pc:spChg chg="mod ord">
          <ac:chgData name="joud jarrah" userId="51ed9fee1a7ec1d0" providerId="LiveId" clId="{E8249B47-B64E-4373-B522-C79345603C9A}" dt="2024-04-13T01:18:20.609" v="847" actId="26606"/>
          <ac:spMkLst>
            <pc:docMk/>
            <pc:sldMk cId="68035848" sldId="266"/>
            <ac:spMk id="2" creationId="{B6BFD029-2477-F460-77C3-B0A51851B325}"/>
          </ac:spMkLst>
        </pc:spChg>
        <pc:spChg chg="del">
          <ac:chgData name="joud jarrah" userId="51ed9fee1a7ec1d0" providerId="LiveId" clId="{E8249B47-B64E-4373-B522-C79345603C9A}" dt="2024-04-13T01:13:56.802" v="800" actId="26606"/>
          <ac:spMkLst>
            <pc:docMk/>
            <pc:sldMk cId="68035848" sldId="266"/>
            <ac:spMk id="3" creationId="{6B043235-E960-D0AA-1F07-D43A75EC5CB8}"/>
          </ac:spMkLst>
        </pc:spChg>
        <pc:spChg chg="add del">
          <ac:chgData name="joud jarrah" userId="51ed9fee1a7ec1d0" providerId="LiveId" clId="{E8249B47-B64E-4373-B522-C79345603C9A}" dt="2024-04-13T01:14:25.637" v="803" actId="26606"/>
          <ac:spMkLst>
            <pc:docMk/>
            <pc:sldMk cId="68035848" sldId="266"/>
            <ac:spMk id="8" creationId="{8C790BE2-4E4F-4AAF-81A2-4A6F4885EBE6}"/>
          </ac:spMkLst>
        </pc:spChg>
        <pc:spChg chg="add del">
          <ac:chgData name="joud jarrah" userId="51ed9fee1a7ec1d0" providerId="LiveId" clId="{E8249B47-B64E-4373-B522-C79345603C9A}" dt="2024-04-13T01:14:25.637" v="803" actId="26606"/>
          <ac:spMkLst>
            <pc:docMk/>
            <pc:sldMk cId="68035848" sldId="266"/>
            <ac:spMk id="10" creationId="{D28B54C3-B57B-472A-B96E-1FCB67093DC2}"/>
          </ac:spMkLst>
        </pc:spChg>
        <pc:spChg chg="add del">
          <ac:chgData name="joud jarrah" userId="51ed9fee1a7ec1d0" providerId="LiveId" clId="{E8249B47-B64E-4373-B522-C79345603C9A}" dt="2024-04-13T01:14:25.637" v="803" actId="26606"/>
          <ac:spMkLst>
            <pc:docMk/>
            <pc:sldMk cId="68035848" sldId="266"/>
            <ac:spMk id="12" creationId="{7DB3C429-F8DA-49B9-AF84-21996FCF78B5}"/>
          </ac:spMkLst>
        </pc:spChg>
        <pc:spChg chg="add del">
          <ac:chgData name="joud jarrah" userId="51ed9fee1a7ec1d0" providerId="LiveId" clId="{E8249B47-B64E-4373-B522-C79345603C9A}" dt="2024-04-13T01:14:25.637" v="803" actId="26606"/>
          <ac:spMkLst>
            <pc:docMk/>
            <pc:sldMk cId="68035848" sldId="266"/>
            <ac:spMk id="14" creationId="{E12088DD-B1AD-40E0-8B86-1D87A2CCD9BE}"/>
          </ac:spMkLst>
        </pc:spChg>
        <pc:spChg chg="add del">
          <ac:chgData name="joud jarrah" userId="51ed9fee1a7ec1d0" providerId="LiveId" clId="{E8249B47-B64E-4373-B522-C79345603C9A}" dt="2024-04-13T01:14:25.637" v="803" actId="26606"/>
          <ac:spMkLst>
            <pc:docMk/>
            <pc:sldMk cId="68035848" sldId="266"/>
            <ac:spMk id="16" creationId="{C4C9F2B0-1044-46EB-8AEB-C3BFFDE6C2CC}"/>
          </ac:spMkLst>
        </pc:spChg>
        <pc:spChg chg="add del">
          <ac:chgData name="joud jarrah" userId="51ed9fee1a7ec1d0" providerId="LiveId" clId="{E8249B47-B64E-4373-B522-C79345603C9A}" dt="2024-04-13T01:14:25.637" v="803" actId="26606"/>
          <ac:spMkLst>
            <pc:docMk/>
            <pc:sldMk cId="68035848" sldId="266"/>
            <ac:spMk id="18" creationId="{0C395952-4E26-45A2-8756-2ADFD6E53C6E}"/>
          </ac:spMkLst>
        </pc:spChg>
        <pc:spChg chg="add del">
          <ac:chgData name="joud jarrah" userId="51ed9fee1a7ec1d0" providerId="LiveId" clId="{E8249B47-B64E-4373-B522-C79345603C9A}" dt="2024-04-13T01:14:25.637" v="803" actId="26606"/>
          <ac:spMkLst>
            <pc:docMk/>
            <pc:sldMk cId="68035848" sldId="266"/>
            <ac:spMk id="20" creationId="{4734BADF-9461-4621-B112-2D7BABEA7DD0}"/>
          </ac:spMkLst>
        </pc:spChg>
        <pc:spChg chg="add del">
          <ac:chgData name="joud jarrah" userId="51ed9fee1a7ec1d0" providerId="LiveId" clId="{E8249B47-B64E-4373-B522-C79345603C9A}" dt="2024-04-13T01:14:25.616" v="802" actId="26606"/>
          <ac:spMkLst>
            <pc:docMk/>
            <pc:sldMk cId="68035848" sldId="266"/>
            <ac:spMk id="25" creationId="{3677BAFB-3BD3-41BB-9107-FAE224AE21C4}"/>
          </ac:spMkLst>
        </pc:spChg>
        <pc:spChg chg="add del">
          <ac:chgData name="joud jarrah" userId="51ed9fee1a7ec1d0" providerId="LiveId" clId="{E8249B47-B64E-4373-B522-C79345603C9A}" dt="2024-04-13T01:14:25.616" v="802" actId="26606"/>
          <ac:spMkLst>
            <pc:docMk/>
            <pc:sldMk cId="68035848" sldId="266"/>
            <ac:spMk id="27" creationId="{E6823A9B-C188-42D4-847C-3AD928DB145C}"/>
          </ac:spMkLst>
        </pc:spChg>
        <pc:spChg chg="add del">
          <ac:chgData name="joud jarrah" userId="51ed9fee1a7ec1d0" providerId="LiveId" clId="{E8249B47-B64E-4373-B522-C79345603C9A}" dt="2024-04-13T01:14:25.616" v="802" actId="26606"/>
          <ac:spMkLst>
            <pc:docMk/>
            <pc:sldMk cId="68035848" sldId="266"/>
            <ac:spMk id="29" creationId="{34B557F3-1A0C-4749-A6DB-EAC082DF390B}"/>
          </ac:spMkLst>
        </pc:spChg>
        <pc:spChg chg="add del">
          <ac:chgData name="joud jarrah" userId="51ed9fee1a7ec1d0" providerId="LiveId" clId="{E8249B47-B64E-4373-B522-C79345603C9A}" dt="2024-04-13T01:14:25.616" v="802" actId="26606"/>
          <ac:spMkLst>
            <pc:docMk/>
            <pc:sldMk cId="68035848" sldId="266"/>
            <ac:spMk id="31" creationId="{55D55AA6-3751-494F-868A-DCEDC5CE82BF}"/>
          </ac:spMkLst>
        </pc:spChg>
        <pc:spChg chg="add del">
          <ac:chgData name="joud jarrah" userId="51ed9fee1a7ec1d0" providerId="LiveId" clId="{E8249B47-B64E-4373-B522-C79345603C9A}" dt="2024-04-13T01:14:25.616" v="802" actId="26606"/>
          <ac:spMkLst>
            <pc:docMk/>
            <pc:sldMk cId="68035848" sldId="266"/>
            <ac:spMk id="33" creationId="{4D4C00DC-4DC6-4CD2-9E31-F17E6CEBC5A6}"/>
          </ac:spMkLst>
        </pc:spChg>
        <pc:spChg chg="add del">
          <ac:chgData name="joud jarrah" userId="51ed9fee1a7ec1d0" providerId="LiveId" clId="{E8249B47-B64E-4373-B522-C79345603C9A}" dt="2024-04-13T01:14:25.616" v="802" actId="26606"/>
          <ac:spMkLst>
            <pc:docMk/>
            <pc:sldMk cId="68035848" sldId="266"/>
            <ac:spMk id="35" creationId="{D82AB1B2-7970-42CF-8BF5-567C69E9FFFB}"/>
          </ac:spMkLst>
        </pc:spChg>
        <pc:spChg chg="add del">
          <ac:chgData name="joud jarrah" userId="51ed9fee1a7ec1d0" providerId="LiveId" clId="{E8249B47-B64E-4373-B522-C79345603C9A}" dt="2024-04-13T01:14:25.616" v="802" actId="26606"/>
          <ac:spMkLst>
            <pc:docMk/>
            <pc:sldMk cId="68035848" sldId="266"/>
            <ac:spMk id="41" creationId="{C10FB9CA-E7FA-462C-B537-F1224ED1ACF4}"/>
          </ac:spMkLst>
        </pc:spChg>
        <pc:spChg chg="add del">
          <ac:chgData name="joud jarrah" userId="51ed9fee1a7ec1d0" providerId="LiveId" clId="{E8249B47-B64E-4373-B522-C79345603C9A}" dt="2024-04-13T01:14:25.616" v="802" actId="26606"/>
          <ac:spMkLst>
            <pc:docMk/>
            <pc:sldMk cId="68035848" sldId="266"/>
            <ac:spMk id="43" creationId="{D8469AE7-A75B-4F37-850B-EF5974ABED2C}"/>
          </ac:spMkLst>
        </pc:spChg>
        <pc:spChg chg="add del">
          <ac:chgData name="joud jarrah" userId="51ed9fee1a7ec1d0" providerId="LiveId" clId="{E8249B47-B64E-4373-B522-C79345603C9A}" dt="2024-04-13T01:17:25.445" v="837" actId="26606"/>
          <ac:spMkLst>
            <pc:docMk/>
            <pc:sldMk cId="68035848" sldId="266"/>
            <ac:spMk id="216" creationId="{FD4AD0ED-45F1-4AB2-8C18-7DED238A0FC1}"/>
          </ac:spMkLst>
        </pc:spChg>
        <pc:spChg chg="add del">
          <ac:chgData name="joud jarrah" userId="51ed9fee1a7ec1d0" providerId="LiveId" clId="{E8249B47-B64E-4373-B522-C79345603C9A}" dt="2024-04-13T01:17:25.445" v="837" actId="26606"/>
          <ac:spMkLst>
            <pc:docMk/>
            <pc:sldMk cId="68035848" sldId="266"/>
            <ac:spMk id="217" creationId="{B7430622-9855-482E-98A8-1FAECC90908E}"/>
          </ac:spMkLst>
        </pc:spChg>
        <pc:spChg chg="add del">
          <ac:chgData name="joud jarrah" userId="51ed9fee1a7ec1d0" providerId="LiveId" clId="{E8249B47-B64E-4373-B522-C79345603C9A}" dt="2024-04-13T01:17:25.445" v="837" actId="26606"/>
          <ac:spMkLst>
            <pc:docMk/>
            <pc:sldMk cId="68035848" sldId="266"/>
            <ac:spMk id="222" creationId="{73162FBC-1EE8-4355-8B2B-CB9A5B4BD576}"/>
          </ac:spMkLst>
        </pc:spChg>
        <pc:spChg chg="add del">
          <ac:chgData name="joud jarrah" userId="51ed9fee1a7ec1d0" providerId="LiveId" clId="{E8249B47-B64E-4373-B522-C79345603C9A}" dt="2024-04-13T01:17:25.445" v="837" actId="26606"/>
          <ac:spMkLst>
            <pc:docMk/>
            <pc:sldMk cId="68035848" sldId="266"/>
            <ac:spMk id="226" creationId="{26CE109B-4241-4CF1-B587-868774BB4464}"/>
          </ac:spMkLst>
        </pc:spChg>
        <pc:spChg chg="add del">
          <ac:chgData name="joud jarrah" userId="51ed9fee1a7ec1d0" providerId="LiveId" clId="{E8249B47-B64E-4373-B522-C79345603C9A}" dt="2024-04-13T01:18:20.609" v="847" actId="26606"/>
          <ac:spMkLst>
            <pc:docMk/>
            <pc:sldMk cId="68035848" sldId="266"/>
            <ac:spMk id="236" creationId="{71B2258F-86CA-4D4D-8270-BC05FCDEBFB3}"/>
          </ac:spMkLst>
        </pc:spChg>
        <pc:spChg chg="add del">
          <ac:chgData name="joud jarrah" userId="51ed9fee1a7ec1d0" providerId="LiveId" clId="{E8249B47-B64E-4373-B522-C79345603C9A}" dt="2024-04-13T01:17:46.931" v="840" actId="26606"/>
          <ac:spMkLst>
            <pc:docMk/>
            <pc:sldMk cId="68035848" sldId="266"/>
            <ac:spMk id="241" creationId="{B4916930-E76E-4100-9DCF-4981566A372A}"/>
          </ac:spMkLst>
        </pc:spChg>
        <pc:spChg chg="add del">
          <ac:chgData name="joud jarrah" userId="51ed9fee1a7ec1d0" providerId="LiveId" clId="{E8249B47-B64E-4373-B522-C79345603C9A}" dt="2024-04-13T01:18:20.609" v="847" actId="26606"/>
          <ac:spMkLst>
            <pc:docMk/>
            <pc:sldMk cId="68035848" sldId="266"/>
            <ac:spMk id="243" creationId="{9F6380B4-6A1C-481E-8408-B4E6C75B9B81}"/>
          </ac:spMkLst>
        </pc:spChg>
        <pc:spChg chg="add del">
          <ac:chgData name="joud jarrah" userId="51ed9fee1a7ec1d0" providerId="LiveId" clId="{E8249B47-B64E-4373-B522-C79345603C9A}" dt="2024-04-13T01:18:20.609" v="847" actId="26606"/>
          <ac:spMkLst>
            <pc:docMk/>
            <pc:sldMk cId="68035848" sldId="266"/>
            <ac:spMk id="244" creationId="{657F69E0-C4B0-4BEC-A689-4F8D877F05D4}"/>
          </ac:spMkLst>
        </pc:spChg>
        <pc:spChg chg="add del">
          <ac:chgData name="joud jarrah" userId="51ed9fee1a7ec1d0" providerId="LiveId" clId="{E8249B47-B64E-4373-B522-C79345603C9A}" dt="2024-04-13T01:18:09.727" v="843" actId="26606"/>
          <ac:spMkLst>
            <pc:docMk/>
            <pc:sldMk cId="68035848" sldId="266"/>
            <ac:spMk id="249" creationId="{8A95209C-5275-4E15-8EA7-7F42980ABF2D}"/>
          </ac:spMkLst>
        </pc:spChg>
        <pc:spChg chg="add del">
          <ac:chgData name="joud jarrah" userId="51ed9fee1a7ec1d0" providerId="LiveId" clId="{E8249B47-B64E-4373-B522-C79345603C9A}" dt="2024-04-13T01:18:09.727" v="843" actId="26606"/>
          <ac:spMkLst>
            <pc:docMk/>
            <pc:sldMk cId="68035848" sldId="266"/>
            <ac:spMk id="251" creationId="{4F2ED431-E304-4FF0-9F4E-032783C9D612}"/>
          </ac:spMkLst>
        </pc:spChg>
        <pc:spChg chg="add del">
          <ac:chgData name="joud jarrah" userId="51ed9fee1a7ec1d0" providerId="LiveId" clId="{E8249B47-B64E-4373-B522-C79345603C9A}" dt="2024-04-13T01:18:09.727" v="843" actId="26606"/>
          <ac:spMkLst>
            <pc:docMk/>
            <pc:sldMk cId="68035848" sldId="266"/>
            <ac:spMk id="253" creationId="{4E87FCFB-2CCE-460D-B3DD-557C8BD1B94A}"/>
          </ac:spMkLst>
        </pc:spChg>
        <pc:spChg chg="add del">
          <ac:chgData name="joud jarrah" userId="51ed9fee1a7ec1d0" providerId="LiveId" clId="{E8249B47-B64E-4373-B522-C79345603C9A}" dt="2024-04-13T01:18:15.574" v="845" actId="26606"/>
          <ac:spMkLst>
            <pc:docMk/>
            <pc:sldMk cId="68035848" sldId="266"/>
            <ac:spMk id="255" creationId="{C8320351-9FA2-4A26-885B-BB8F3E4902D2}"/>
          </ac:spMkLst>
        </pc:spChg>
        <pc:spChg chg="add del">
          <ac:chgData name="joud jarrah" userId="51ed9fee1a7ec1d0" providerId="LiveId" clId="{E8249B47-B64E-4373-B522-C79345603C9A}" dt="2024-04-13T01:18:15.574" v="845" actId="26606"/>
          <ac:spMkLst>
            <pc:docMk/>
            <pc:sldMk cId="68035848" sldId="266"/>
            <ac:spMk id="256" creationId="{68CD2EFB-78C2-4C6E-A6B9-4ED12FAD5B99}"/>
          </ac:spMkLst>
        </pc:spChg>
        <pc:grpChg chg="add del">
          <ac:chgData name="joud jarrah" userId="51ed9fee1a7ec1d0" providerId="LiveId" clId="{E8249B47-B64E-4373-B522-C79345603C9A}" dt="2024-04-13T01:14:25.616" v="802" actId="26606"/>
          <ac:grpSpMkLst>
            <pc:docMk/>
            <pc:sldMk cId="68035848" sldId="266"/>
            <ac:grpSpMk id="37" creationId="{66FB5A75-BDE2-4F12-A95B-C48788A7685C}"/>
          </ac:grpSpMkLst>
        </pc:grpChg>
        <pc:grpChg chg="add del">
          <ac:chgData name="joud jarrah" userId="51ed9fee1a7ec1d0" providerId="LiveId" clId="{E8249B47-B64E-4373-B522-C79345603C9A}" dt="2024-04-13T01:14:25.616" v="802" actId="26606"/>
          <ac:grpSpMkLst>
            <pc:docMk/>
            <pc:sldMk cId="68035848" sldId="266"/>
            <ac:grpSpMk id="45" creationId="{63301095-70B2-49AA-8DA9-A35629AD621C}"/>
          </ac:grpSpMkLst>
        </pc:grpChg>
        <pc:grpChg chg="add del">
          <ac:chgData name="joud jarrah" userId="51ed9fee1a7ec1d0" providerId="LiveId" clId="{E8249B47-B64E-4373-B522-C79345603C9A}" dt="2024-04-13T01:17:25.445" v="837" actId="26606"/>
          <ac:grpSpMkLst>
            <pc:docMk/>
            <pc:sldMk cId="68035848" sldId="266"/>
            <ac:grpSpMk id="218" creationId="{715C76D5-716D-420A-ABDC-55BF6D9ED2C2}"/>
          </ac:grpSpMkLst>
        </pc:grpChg>
        <pc:grpChg chg="add del">
          <ac:chgData name="joud jarrah" userId="51ed9fee1a7ec1d0" providerId="LiveId" clId="{E8249B47-B64E-4373-B522-C79345603C9A}" dt="2024-04-13T01:17:25.445" v="837" actId="26606"/>
          <ac:grpSpMkLst>
            <pc:docMk/>
            <pc:sldMk cId="68035848" sldId="266"/>
            <ac:grpSpMk id="223" creationId="{C2940EF9-7ECF-49BA-8F14-5EBC7ADE07FD}"/>
          </ac:grpSpMkLst>
        </pc:grpChg>
        <pc:grpChg chg="add del">
          <ac:chgData name="joud jarrah" userId="51ed9fee1a7ec1d0" providerId="LiveId" clId="{E8249B47-B64E-4373-B522-C79345603C9A}" dt="2024-04-13T01:17:25.445" v="837" actId="26606"/>
          <ac:grpSpMkLst>
            <pc:docMk/>
            <pc:sldMk cId="68035848" sldId="266"/>
            <ac:grpSpMk id="227" creationId="{DD107650-C271-404F-98D8-BB8E7E030643}"/>
          </ac:grpSpMkLst>
        </pc:grpChg>
        <pc:picChg chg="add mod">
          <ac:chgData name="joud jarrah" userId="51ed9fee1a7ec1d0" providerId="LiveId" clId="{E8249B47-B64E-4373-B522-C79345603C9A}" dt="2024-04-13T01:18:20.609" v="847" actId="26606"/>
          <ac:picMkLst>
            <pc:docMk/>
            <pc:sldMk cId="68035848" sldId="266"/>
            <ac:picMk id="5" creationId="{F0DDD71F-49DD-78E2-D9F6-F477A54BCF37}"/>
          </ac:picMkLst>
        </pc:picChg>
      </pc:sldChg>
      <pc:sldChg chg="new del">
        <pc:chgData name="joud jarrah" userId="51ed9fee1a7ec1d0" providerId="LiveId" clId="{E8249B47-B64E-4373-B522-C79345603C9A}" dt="2024-04-07T10:42:50.374" v="748" actId="47"/>
        <pc:sldMkLst>
          <pc:docMk/>
          <pc:sldMk cId="1586760232" sldId="266"/>
        </pc:sldMkLst>
      </pc:sldChg>
      <pc:sldChg chg="modSp new mod">
        <pc:chgData name="joud jarrah" userId="51ed9fee1a7ec1d0" providerId="LiveId" clId="{E8249B47-B64E-4373-B522-C79345603C9A}" dt="2024-04-15T05:33:16.691" v="910" actId="5793"/>
        <pc:sldMkLst>
          <pc:docMk/>
          <pc:sldMk cId="1198540302" sldId="267"/>
        </pc:sldMkLst>
        <pc:spChg chg="mod">
          <ac:chgData name="joud jarrah" userId="51ed9fee1a7ec1d0" providerId="LiveId" clId="{E8249B47-B64E-4373-B522-C79345603C9A}" dt="2024-04-15T00:09:15.648" v="888" actId="255"/>
          <ac:spMkLst>
            <pc:docMk/>
            <pc:sldMk cId="1198540302" sldId="267"/>
            <ac:spMk id="2" creationId="{F5DE9086-770C-98EA-9595-9B53EA8A7CD9}"/>
          </ac:spMkLst>
        </pc:spChg>
        <pc:spChg chg="mod">
          <ac:chgData name="joud jarrah" userId="51ed9fee1a7ec1d0" providerId="LiveId" clId="{E8249B47-B64E-4373-B522-C79345603C9A}" dt="2024-04-15T05:33:16.691" v="910" actId="5793"/>
          <ac:spMkLst>
            <pc:docMk/>
            <pc:sldMk cId="1198540302" sldId="267"/>
            <ac:spMk id="3" creationId="{FBED93B7-68B6-C799-2E3E-0367D9AC5484}"/>
          </ac:spMkLst>
        </pc:spChg>
      </pc:sldChg>
      <pc:sldChg chg="modSp new mod">
        <pc:chgData name="joud jarrah" userId="51ed9fee1a7ec1d0" providerId="LiveId" clId="{E8249B47-B64E-4373-B522-C79345603C9A}" dt="2024-04-15T05:34:32.447" v="933"/>
        <pc:sldMkLst>
          <pc:docMk/>
          <pc:sldMk cId="2161445826" sldId="268"/>
        </pc:sldMkLst>
        <pc:spChg chg="mod">
          <ac:chgData name="joud jarrah" userId="51ed9fee1a7ec1d0" providerId="LiveId" clId="{E8249B47-B64E-4373-B522-C79345603C9A}" dt="2024-04-15T05:33:36.445" v="926" actId="20577"/>
          <ac:spMkLst>
            <pc:docMk/>
            <pc:sldMk cId="2161445826" sldId="268"/>
            <ac:spMk id="2" creationId="{5AD40E5D-BBCE-09A6-D4F9-5A47308564C3}"/>
          </ac:spMkLst>
        </pc:spChg>
        <pc:spChg chg="mod">
          <ac:chgData name="joud jarrah" userId="51ed9fee1a7ec1d0" providerId="LiveId" clId="{E8249B47-B64E-4373-B522-C79345603C9A}" dt="2024-04-15T05:34:32.447" v="933"/>
          <ac:spMkLst>
            <pc:docMk/>
            <pc:sldMk cId="2161445826" sldId="268"/>
            <ac:spMk id="3" creationId="{E0535376-ED4B-5158-59F3-943642A5E201}"/>
          </ac:spMkLst>
        </pc:sp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dart.dev/get-dart/archiv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dart.dev/get-dart/archiv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C49838-1006-40AE-A322-F619042C74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805E023-7B38-487B-99AF-BA73E3F81D9F}">
      <dgm:prSet custT="1"/>
      <dgm:spPr/>
      <dgm:t>
        <a:bodyPr/>
        <a:lstStyle/>
        <a:p>
          <a:r>
            <a:rPr lang="en-US" sz="1800" b="1" i="0" dirty="0"/>
            <a:t>Step -1:</a:t>
          </a:r>
          <a:r>
            <a:rPr lang="en-US" sz="1800" b="0" i="0" dirty="0"/>
            <a:t> Go to the browser and type the following link to download the SDK. </a:t>
          </a:r>
          <a:r>
            <a:rPr lang="en-US" sz="1800" b="0" i="0" u="sng" dirty="0">
              <a:hlinkClick xmlns:r="http://schemas.openxmlformats.org/officeDocument/2006/relationships" r:id="rId1"/>
            </a:rPr>
            <a:t>https://dart.dev/get-dart/archive</a:t>
          </a:r>
          <a:r>
            <a:rPr lang="en-US" sz="1800" u="sng" dirty="0"/>
            <a:t>.</a:t>
          </a:r>
          <a:endParaRPr lang="en-US" sz="1800" dirty="0"/>
        </a:p>
      </dgm:t>
    </dgm:pt>
    <dgm:pt modelId="{7654085F-75BB-42DA-9712-202B567C66F6}" type="parTrans" cxnId="{3220709F-197E-46F8-8664-DDAF6F497D1A}">
      <dgm:prSet/>
      <dgm:spPr/>
      <dgm:t>
        <a:bodyPr/>
        <a:lstStyle/>
        <a:p>
          <a:endParaRPr lang="en-US"/>
        </a:p>
      </dgm:t>
    </dgm:pt>
    <dgm:pt modelId="{F486504B-6DE9-4A6B-9746-EB6A92AF45BD}" type="sibTrans" cxnId="{3220709F-197E-46F8-8664-DDAF6F497D1A}">
      <dgm:prSet/>
      <dgm:spPr/>
      <dgm:t>
        <a:bodyPr/>
        <a:lstStyle/>
        <a:p>
          <a:endParaRPr lang="en-US"/>
        </a:p>
      </dgm:t>
    </dgm:pt>
    <dgm:pt modelId="{6DD75942-E199-4E89-9205-AAD006BC5744}">
      <dgm:prSet custT="1"/>
      <dgm:spPr/>
      <dgm:t>
        <a:bodyPr/>
        <a:lstStyle/>
        <a:p>
          <a:r>
            <a:rPr lang="en-US" sz="1800" b="0" i="0" dirty="0"/>
            <a:t>It will open the given page, Choose the suitable architecture for your device. </a:t>
          </a:r>
          <a:endParaRPr lang="en-US" sz="1800" dirty="0"/>
        </a:p>
      </dgm:t>
    </dgm:pt>
    <dgm:pt modelId="{C7EF748A-0707-4045-928A-E772AA1E6680}" type="parTrans" cxnId="{86C79444-FB5F-4690-9300-A2CD5DBF6244}">
      <dgm:prSet/>
      <dgm:spPr/>
      <dgm:t>
        <a:bodyPr/>
        <a:lstStyle/>
        <a:p>
          <a:endParaRPr lang="en-US"/>
        </a:p>
      </dgm:t>
    </dgm:pt>
    <dgm:pt modelId="{0FC0E413-670B-4112-9AED-3C7099B99122}" type="sibTrans" cxnId="{86C79444-FB5F-4690-9300-A2CD5DBF6244}">
      <dgm:prSet/>
      <dgm:spPr/>
      <dgm:t>
        <a:bodyPr/>
        <a:lstStyle/>
        <a:p>
          <a:endParaRPr lang="en-US"/>
        </a:p>
      </dgm:t>
    </dgm:pt>
    <dgm:pt modelId="{19B71A99-D375-495D-A74B-B5B1B248A748}">
      <dgm:prSet custT="1"/>
      <dgm:spPr/>
      <dgm:t>
        <a:bodyPr/>
        <a:lstStyle/>
        <a:p>
          <a:r>
            <a:rPr lang="en-US" sz="1800" b="0" i="0" dirty="0"/>
            <a:t>Move SDK folder to C drive (optional)</a:t>
          </a:r>
          <a:endParaRPr lang="en-US" sz="1800" dirty="0"/>
        </a:p>
      </dgm:t>
    </dgm:pt>
    <dgm:pt modelId="{D58EEB09-35DE-45FB-98AD-1A04D5AECF9D}" type="parTrans" cxnId="{22EDB947-EA77-4030-BF55-D27C8F5D7C3B}">
      <dgm:prSet/>
      <dgm:spPr/>
      <dgm:t>
        <a:bodyPr/>
        <a:lstStyle/>
        <a:p>
          <a:endParaRPr lang="en-US"/>
        </a:p>
      </dgm:t>
    </dgm:pt>
    <dgm:pt modelId="{753FF153-C30E-4F10-959D-2DBFFB53AA49}" type="sibTrans" cxnId="{22EDB947-EA77-4030-BF55-D27C8F5D7C3B}">
      <dgm:prSet/>
      <dgm:spPr/>
      <dgm:t>
        <a:bodyPr/>
        <a:lstStyle/>
        <a:p>
          <a:endParaRPr lang="en-US"/>
        </a:p>
      </dgm:t>
    </dgm:pt>
    <dgm:pt modelId="{8063D95D-6A3F-4D82-8713-36923E1F99FB}">
      <dgm:prSet custT="1"/>
      <dgm:spPr/>
      <dgm:t>
        <a:bodyPr/>
        <a:lstStyle/>
        <a:p>
          <a:r>
            <a:rPr lang="en-US" sz="1800" b="0" i="0" dirty="0"/>
            <a:t>Then, we need IDE to write code </a:t>
          </a:r>
          <a:endParaRPr lang="en-US" sz="1800" dirty="0"/>
        </a:p>
      </dgm:t>
    </dgm:pt>
    <dgm:pt modelId="{98AF1377-BF8E-4584-B764-42858E46A7E3}" type="parTrans" cxnId="{001FA96E-AF97-4B6E-84CD-1894A58CAB90}">
      <dgm:prSet/>
      <dgm:spPr/>
      <dgm:t>
        <a:bodyPr/>
        <a:lstStyle/>
        <a:p>
          <a:endParaRPr lang="en-US"/>
        </a:p>
      </dgm:t>
    </dgm:pt>
    <dgm:pt modelId="{B63D9A9C-B4A5-44FD-AD56-8E6A22BED6EB}" type="sibTrans" cxnId="{001FA96E-AF97-4B6E-84CD-1894A58CAB90}">
      <dgm:prSet/>
      <dgm:spPr/>
      <dgm:t>
        <a:bodyPr/>
        <a:lstStyle/>
        <a:p>
          <a:endParaRPr lang="en-US"/>
        </a:p>
      </dgm:t>
    </dgm:pt>
    <dgm:pt modelId="{A58143E0-0ED4-40ED-88D1-DDF1BD98CAC8}">
      <dgm:prSet custT="1"/>
      <dgm:spPr/>
      <dgm:t>
        <a:bodyPr/>
        <a:lstStyle/>
        <a:p>
          <a:r>
            <a:rPr lang="en-US" sz="1800" b="1" i="0" u="none" dirty="0"/>
            <a:t>Step - 2: </a:t>
          </a:r>
          <a:r>
            <a:rPr lang="en-US" sz="1800" b="0" i="0" u="none" dirty="0"/>
            <a:t>Download VSC (visual studio code) on your PC.</a:t>
          </a:r>
          <a:endParaRPr lang="en-US" sz="1800" dirty="0"/>
        </a:p>
      </dgm:t>
    </dgm:pt>
    <dgm:pt modelId="{765539C6-BEDF-465D-A96F-C228CE28FCD8}" type="parTrans" cxnId="{4F590904-A2E1-4D92-BE6C-165D479F0C51}">
      <dgm:prSet/>
      <dgm:spPr/>
      <dgm:t>
        <a:bodyPr/>
        <a:lstStyle/>
        <a:p>
          <a:endParaRPr lang="en-US"/>
        </a:p>
      </dgm:t>
    </dgm:pt>
    <dgm:pt modelId="{03071C10-C024-42F0-82AA-9BE1CABF5E26}" type="sibTrans" cxnId="{4F590904-A2E1-4D92-BE6C-165D479F0C51}">
      <dgm:prSet/>
      <dgm:spPr/>
      <dgm:t>
        <a:bodyPr/>
        <a:lstStyle/>
        <a:p>
          <a:endParaRPr lang="en-US"/>
        </a:p>
      </dgm:t>
    </dgm:pt>
    <dgm:pt modelId="{4AB373EC-6232-4098-90C6-BC866A54B49B}">
      <dgm:prSet custT="1"/>
      <dgm:spPr/>
      <dgm:t>
        <a:bodyPr/>
        <a:lstStyle/>
        <a:p>
          <a:r>
            <a:rPr lang="en-US" sz="1800" b="1" i="0" u="none" dirty="0"/>
            <a:t>Step - 3: </a:t>
          </a:r>
          <a:r>
            <a:rPr lang="en-US" sz="1800" b="0" i="0" u="none" dirty="0"/>
            <a:t>Install ‘Dart’ extension in VSC.</a:t>
          </a:r>
          <a:endParaRPr lang="en-US" sz="1800" dirty="0"/>
        </a:p>
      </dgm:t>
    </dgm:pt>
    <dgm:pt modelId="{8CDC8B42-4EFE-41A4-AEE2-86874FDCAA0D}" type="parTrans" cxnId="{EFA33EA4-3AE8-49FE-BDCE-D516409AEDB2}">
      <dgm:prSet/>
      <dgm:spPr/>
      <dgm:t>
        <a:bodyPr/>
        <a:lstStyle/>
        <a:p>
          <a:endParaRPr lang="en-US"/>
        </a:p>
      </dgm:t>
    </dgm:pt>
    <dgm:pt modelId="{60BEF69C-51CC-45FF-AED3-2423DA38F89C}" type="sibTrans" cxnId="{EFA33EA4-3AE8-49FE-BDCE-D516409AEDB2}">
      <dgm:prSet/>
      <dgm:spPr/>
      <dgm:t>
        <a:bodyPr/>
        <a:lstStyle/>
        <a:p>
          <a:endParaRPr lang="en-US"/>
        </a:p>
      </dgm:t>
    </dgm:pt>
    <dgm:pt modelId="{9D755E4F-B70F-455A-860D-12A885BEC9BF}">
      <dgm:prSet custT="1"/>
      <dgm:spPr/>
      <dgm:t>
        <a:bodyPr/>
        <a:lstStyle/>
        <a:p>
          <a:r>
            <a:rPr lang="en-US" sz="1800" b="1" i="0" u="none" dirty="0"/>
            <a:t>Congratulations!</a:t>
          </a:r>
          <a:r>
            <a:rPr lang="en-US" sz="1800" b="0" i="0" u="none" dirty="0"/>
            <a:t> Dart SDK installed successfully 🎉</a:t>
          </a:r>
          <a:endParaRPr lang="en-US" sz="1800" dirty="0"/>
        </a:p>
      </dgm:t>
    </dgm:pt>
    <dgm:pt modelId="{859D3A4D-C3D5-42F1-8D55-7EC027AE1AD0}" type="parTrans" cxnId="{AAB86E7C-5B06-4D12-A70F-A1E8D47BDC23}">
      <dgm:prSet/>
      <dgm:spPr/>
      <dgm:t>
        <a:bodyPr/>
        <a:lstStyle/>
        <a:p>
          <a:endParaRPr lang="en-US"/>
        </a:p>
      </dgm:t>
    </dgm:pt>
    <dgm:pt modelId="{1DFA927D-6603-4B7F-9D8B-E664095FF408}" type="sibTrans" cxnId="{AAB86E7C-5B06-4D12-A70F-A1E8D47BDC23}">
      <dgm:prSet/>
      <dgm:spPr/>
      <dgm:t>
        <a:bodyPr/>
        <a:lstStyle/>
        <a:p>
          <a:endParaRPr lang="en-US"/>
        </a:p>
      </dgm:t>
    </dgm:pt>
    <dgm:pt modelId="{57301530-DF2B-47EA-9773-FC07B95D7877}" type="pres">
      <dgm:prSet presAssocID="{35C49838-1006-40AE-A322-F619042C743E}" presName="vert0" presStyleCnt="0">
        <dgm:presLayoutVars>
          <dgm:dir/>
          <dgm:animOne val="branch"/>
          <dgm:animLvl val="lvl"/>
        </dgm:presLayoutVars>
      </dgm:prSet>
      <dgm:spPr/>
    </dgm:pt>
    <dgm:pt modelId="{70245EDF-B0A3-4D5B-A680-F1BCBFC4A32C}" type="pres">
      <dgm:prSet presAssocID="{D805E023-7B38-487B-99AF-BA73E3F81D9F}" presName="thickLine" presStyleLbl="alignNode1" presStyleIdx="0" presStyleCnt="7"/>
      <dgm:spPr/>
    </dgm:pt>
    <dgm:pt modelId="{1578D9AE-87C6-48E4-9B51-3D979DDE8B1E}" type="pres">
      <dgm:prSet presAssocID="{D805E023-7B38-487B-99AF-BA73E3F81D9F}" presName="horz1" presStyleCnt="0"/>
      <dgm:spPr/>
    </dgm:pt>
    <dgm:pt modelId="{0393FBBA-C022-4EE4-9893-DE3D4C712969}" type="pres">
      <dgm:prSet presAssocID="{D805E023-7B38-487B-99AF-BA73E3F81D9F}" presName="tx1" presStyleLbl="revTx" presStyleIdx="0" presStyleCnt="7"/>
      <dgm:spPr/>
    </dgm:pt>
    <dgm:pt modelId="{4EAB30ED-9A84-402A-82C3-B5E80127ADB2}" type="pres">
      <dgm:prSet presAssocID="{D805E023-7B38-487B-99AF-BA73E3F81D9F}" presName="vert1" presStyleCnt="0"/>
      <dgm:spPr/>
    </dgm:pt>
    <dgm:pt modelId="{BAE61A22-484F-49BD-AE9A-1B00E75E6609}" type="pres">
      <dgm:prSet presAssocID="{6DD75942-E199-4E89-9205-AAD006BC5744}" presName="thickLine" presStyleLbl="alignNode1" presStyleIdx="1" presStyleCnt="7" custLinFactY="100000" custLinFactNeighborX="866" custLinFactNeighborY="194858"/>
      <dgm:spPr/>
    </dgm:pt>
    <dgm:pt modelId="{3D406D9B-D91F-46BD-A6BA-EBA283A0FCD7}" type="pres">
      <dgm:prSet presAssocID="{6DD75942-E199-4E89-9205-AAD006BC5744}" presName="horz1" presStyleCnt="0"/>
      <dgm:spPr/>
    </dgm:pt>
    <dgm:pt modelId="{6EDD91BC-7CA6-4690-BDCF-DBB93505D4EC}" type="pres">
      <dgm:prSet presAssocID="{6DD75942-E199-4E89-9205-AAD006BC5744}" presName="tx1" presStyleLbl="revTx" presStyleIdx="1" presStyleCnt="7" custLinFactNeighborX="-116" custLinFactNeighborY="-2204"/>
      <dgm:spPr/>
    </dgm:pt>
    <dgm:pt modelId="{4763685A-1521-4B9F-8DB9-6FCE3025C6AE}" type="pres">
      <dgm:prSet presAssocID="{6DD75942-E199-4E89-9205-AAD006BC5744}" presName="vert1" presStyleCnt="0"/>
      <dgm:spPr/>
    </dgm:pt>
    <dgm:pt modelId="{8353600B-27A7-4956-B0E3-447102E2933E}" type="pres">
      <dgm:prSet presAssocID="{19B71A99-D375-495D-A74B-B5B1B248A748}" presName="thickLine" presStyleLbl="alignNode1" presStyleIdx="2" presStyleCnt="7"/>
      <dgm:spPr/>
    </dgm:pt>
    <dgm:pt modelId="{F1D914A4-E41F-4DA2-A814-AC0C6BA1F512}" type="pres">
      <dgm:prSet presAssocID="{19B71A99-D375-495D-A74B-B5B1B248A748}" presName="horz1" presStyleCnt="0"/>
      <dgm:spPr/>
    </dgm:pt>
    <dgm:pt modelId="{5257629C-9058-43E0-B57E-E61ED35A5AAA}" type="pres">
      <dgm:prSet presAssocID="{19B71A99-D375-495D-A74B-B5B1B248A748}" presName="tx1" presStyleLbl="revTx" presStyleIdx="2" presStyleCnt="7" custLinFactNeighborX="-116" custLinFactNeighborY="5564"/>
      <dgm:spPr/>
    </dgm:pt>
    <dgm:pt modelId="{0A344F6E-3634-4A71-B225-E34DEB0A0407}" type="pres">
      <dgm:prSet presAssocID="{19B71A99-D375-495D-A74B-B5B1B248A748}" presName="vert1" presStyleCnt="0"/>
      <dgm:spPr/>
    </dgm:pt>
    <dgm:pt modelId="{BEAAEBD0-AF3F-4C40-8A52-95CACA78E1A3}" type="pres">
      <dgm:prSet presAssocID="{8063D95D-6A3F-4D82-8713-36923E1F99FB}" presName="thickLine" presStyleLbl="alignNode1" presStyleIdx="3" presStyleCnt="7"/>
      <dgm:spPr/>
    </dgm:pt>
    <dgm:pt modelId="{B1A2AF9A-9B93-4D97-9265-70E9A5F5A6A7}" type="pres">
      <dgm:prSet presAssocID="{8063D95D-6A3F-4D82-8713-36923E1F99FB}" presName="horz1" presStyleCnt="0"/>
      <dgm:spPr/>
    </dgm:pt>
    <dgm:pt modelId="{021A924E-F18E-4642-92A4-68C02C1FEB64}" type="pres">
      <dgm:prSet presAssocID="{8063D95D-6A3F-4D82-8713-36923E1F99FB}" presName="tx1" presStyleLbl="revTx" presStyleIdx="3" presStyleCnt="7" custLinFactNeighborX="-116" custLinFactNeighborY="-6157"/>
      <dgm:spPr/>
    </dgm:pt>
    <dgm:pt modelId="{4A559F54-56AE-4676-920E-B5A0BFC1A62F}" type="pres">
      <dgm:prSet presAssocID="{8063D95D-6A3F-4D82-8713-36923E1F99FB}" presName="vert1" presStyleCnt="0"/>
      <dgm:spPr/>
    </dgm:pt>
    <dgm:pt modelId="{D86937EA-197A-4114-999E-37A79300B12E}" type="pres">
      <dgm:prSet presAssocID="{A58143E0-0ED4-40ED-88D1-DDF1BD98CAC8}" presName="thickLine" presStyleLbl="alignNode1" presStyleIdx="4" presStyleCnt="7"/>
      <dgm:spPr/>
    </dgm:pt>
    <dgm:pt modelId="{E23AE663-10F3-427E-9F60-6FC32FCAD1DF}" type="pres">
      <dgm:prSet presAssocID="{A58143E0-0ED4-40ED-88D1-DDF1BD98CAC8}" presName="horz1" presStyleCnt="0"/>
      <dgm:spPr/>
    </dgm:pt>
    <dgm:pt modelId="{A5DE0C37-A542-484D-A645-AD5B6DCF0440}" type="pres">
      <dgm:prSet presAssocID="{A58143E0-0ED4-40ED-88D1-DDF1BD98CAC8}" presName="tx1" presStyleLbl="revTx" presStyleIdx="4" presStyleCnt="7"/>
      <dgm:spPr/>
    </dgm:pt>
    <dgm:pt modelId="{A7239C62-71D9-419B-97A2-233CC2F1DB6A}" type="pres">
      <dgm:prSet presAssocID="{A58143E0-0ED4-40ED-88D1-DDF1BD98CAC8}" presName="vert1" presStyleCnt="0"/>
      <dgm:spPr/>
    </dgm:pt>
    <dgm:pt modelId="{37B46FF5-7444-49F5-B5E1-FF5B226EE797}" type="pres">
      <dgm:prSet presAssocID="{4AB373EC-6232-4098-90C6-BC866A54B49B}" presName="thickLine" presStyleLbl="alignNode1" presStyleIdx="5" presStyleCnt="7"/>
      <dgm:spPr/>
    </dgm:pt>
    <dgm:pt modelId="{8DD248A0-C357-4530-B9CB-961478FDE402}" type="pres">
      <dgm:prSet presAssocID="{4AB373EC-6232-4098-90C6-BC866A54B49B}" presName="horz1" presStyleCnt="0"/>
      <dgm:spPr/>
    </dgm:pt>
    <dgm:pt modelId="{B8CE6561-5732-42D9-A66F-684D51DA71BB}" type="pres">
      <dgm:prSet presAssocID="{4AB373EC-6232-4098-90C6-BC866A54B49B}" presName="tx1" presStyleLbl="revTx" presStyleIdx="5" presStyleCnt="7"/>
      <dgm:spPr/>
    </dgm:pt>
    <dgm:pt modelId="{26546C5D-9F2E-48F0-9DC5-629FB9406074}" type="pres">
      <dgm:prSet presAssocID="{4AB373EC-6232-4098-90C6-BC866A54B49B}" presName="vert1" presStyleCnt="0"/>
      <dgm:spPr/>
    </dgm:pt>
    <dgm:pt modelId="{1F079BEA-693B-45D5-8C15-BAC295400672}" type="pres">
      <dgm:prSet presAssocID="{9D755E4F-B70F-455A-860D-12A885BEC9BF}" presName="thickLine" presStyleLbl="alignNode1" presStyleIdx="6" presStyleCnt="7"/>
      <dgm:spPr/>
    </dgm:pt>
    <dgm:pt modelId="{B2B0CC6D-D4AE-4558-81DD-773A4AE60BE1}" type="pres">
      <dgm:prSet presAssocID="{9D755E4F-B70F-455A-860D-12A885BEC9BF}" presName="horz1" presStyleCnt="0"/>
      <dgm:spPr/>
    </dgm:pt>
    <dgm:pt modelId="{227E7E25-F09E-4D4A-92B7-CCC6C7EA0B4C}" type="pres">
      <dgm:prSet presAssocID="{9D755E4F-B70F-455A-860D-12A885BEC9BF}" presName="tx1" presStyleLbl="revTx" presStyleIdx="6" presStyleCnt="7"/>
      <dgm:spPr/>
    </dgm:pt>
    <dgm:pt modelId="{27D953CF-4C55-4063-8819-E60CED548FF1}" type="pres">
      <dgm:prSet presAssocID="{9D755E4F-B70F-455A-860D-12A885BEC9BF}" presName="vert1" presStyleCnt="0"/>
      <dgm:spPr/>
    </dgm:pt>
  </dgm:ptLst>
  <dgm:cxnLst>
    <dgm:cxn modelId="{4F590904-A2E1-4D92-BE6C-165D479F0C51}" srcId="{35C49838-1006-40AE-A322-F619042C743E}" destId="{A58143E0-0ED4-40ED-88D1-DDF1BD98CAC8}" srcOrd="4" destOrd="0" parTransId="{765539C6-BEDF-465D-A96F-C228CE28FCD8}" sibTransId="{03071C10-C024-42F0-82AA-9BE1CABF5E26}"/>
    <dgm:cxn modelId="{F7604E21-917E-467E-96A7-5B1C58ED5023}" type="presOf" srcId="{9D755E4F-B70F-455A-860D-12A885BEC9BF}" destId="{227E7E25-F09E-4D4A-92B7-CCC6C7EA0B4C}" srcOrd="0" destOrd="0" presId="urn:microsoft.com/office/officeart/2008/layout/LinedList"/>
    <dgm:cxn modelId="{BD312628-0A8A-4656-B96E-EE2CF2FCC525}" type="presOf" srcId="{6DD75942-E199-4E89-9205-AAD006BC5744}" destId="{6EDD91BC-7CA6-4690-BDCF-DBB93505D4EC}" srcOrd="0" destOrd="0" presId="urn:microsoft.com/office/officeart/2008/layout/LinedList"/>
    <dgm:cxn modelId="{F5DEE830-9415-4E36-A7B6-5979A1B02E1D}" type="presOf" srcId="{8063D95D-6A3F-4D82-8713-36923E1F99FB}" destId="{021A924E-F18E-4642-92A4-68C02C1FEB64}" srcOrd="0" destOrd="0" presId="urn:microsoft.com/office/officeart/2008/layout/LinedList"/>
    <dgm:cxn modelId="{86C79444-FB5F-4690-9300-A2CD5DBF6244}" srcId="{35C49838-1006-40AE-A322-F619042C743E}" destId="{6DD75942-E199-4E89-9205-AAD006BC5744}" srcOrd="1" destOrd="0" parTransId="{C7EF748A-0707-4045-928A-E772AA1E6680}" sibTransId="{0FC0E413-670B-4112-9AED-3C7099B99122}"/>
    <dgm:cxn modelId="{97C5AA66-CFD5-4FE2-8EE4-97768E2BEDD4}" type="presOf" srcId="{A58143E0-0ED4-40ED-88D1-DDF1BD98CAC8}" destId="{A5DE0C37-A542-484D-A645-AD5B6DCF0440}" srcOrd="0" destOrd="0" presId="urn:microsoft.com/office/officeart/2008/layout/LinedList"/>
    <dgm:cxn modelId="{22EDB947-EA77-4030-BF55-D27C8F5D7C3B}" srcId="{35C49838-1006-40AE-A322-F619042C743E}" destId="{19B71A99-D375-495D-A74B-B5B1B248A748}" srcOrd="2" destOrd="0" parTransId="{D58EEB09-35DE-45FB-98AD-1A04D5AECF9D}" sibTransId="{753FF153-C30E-4F10-959D-2DBFFB53AA49}"/>
    <dgm:cxn modelId="{001FA96E-AF97-4B6E-84CD-1894A58CAB90}" srcId="{35C49838-1006-40AE-A322-F619042C743E}" destId="{8063D95D-6A3F-4D82-8713-36923E1F99FB}" srcOrd="3" destOrd="0" parTransId="{98AF1377-BF8E-4584-B764-42858E46A7E3}" sibTransId="{B63D9A9C-B4A5-44FD-AD56-8E6A22BED6EB}"/>
    <dgm:cxn modelId="{4FAE1B76-1F45-4236-8F81-D2BF39054701}" type="presOf" srcId="{4AB373EC-6232-4098-90C6-BC866A54B49B}" destId="{B8CE6561-5732-42D9-A66F-684D51DA71BB}" srcOrd="0" destOrd="0" presId="urn:microsoft.com/office/officeart/2008/layout/LinedList"/>
    <dgm:cxn modelId="{CB02675A-526A-4F9B-959F-D3D429552469}" type="presOf" srcId="{35C49838-1006-40AE-A322-F619042C743E}" destId="{57301530-DF2B-47EA-9773-FC07B95D7877}" srcOrd="0" destOrd="0" presId="urn:microsoft.com/office/officeart/2008/layout/LinedList"/>
    <dgm:cxn modelId="{AAB86E7C-5B06-4D12-A70F-A1E8D47BDC23}" srcId="{35C49838-1006-40AE-A322-F619042C743E}" destId="{9D755E4F-B70F-455A-860D-12A885BEC9BF}" srcOrd="6" destOrd="0" parTransId="{859D3A4D-C3D5-42F1-8D55-7EC027AE1AD0}" sibTransId="{1DFA927D-6603-4B7F-9D8B-E664095FF408}"/>
    <dgm:cxn modelId="{3220709F-197E-46F8-8664-DDAF6F497D1A}" srcId="{35C49838-1006-40AE-A322-F619042C743E}" destId="{D805E023-7B38-487B-99AF-BA73E3F81D9F}" srcOrd="0" destOrd="0" parTransId="{7654085F-75BB-42DA-9712-202B567C66F6}" sibTransId="{F486504B-6DE9-4A6B-9746-EB6A92AF45BD}"/>
    <dgm:cxn modelId="{EFA33EA4-3AE8-49FE-BDCE-D516409AEDB2}" srcId="{35C49838-1006-40AE-A322-F619042C743E}" destId="{4AB373EC-6232-4098-90C6-BC866A54B49B}" srcOrd="5" destOrd="0" parTransId="{8CDC8B42-4EFE-41A4-AEE2-86874FDCAA0D}" sibTransId="{60BEF69C-51CC-45FF-AED3-2423DA38F89C}"/>
    <dgm:cxn modelId="{0EB560BD-6A16-4241-A2B5-4CA81A4841DB}" type="presOf" srcId="{D805E023-7B38-487B-99AF-BA73E3F81D9F}" destId="{0393FBBA-C022-4EE4-9893-DE3D4C712969}" srcOrd="0" destOrd="0" presId="urn:microsoft.com/office/officeart/2008/layout/LinedList"/>
    <dgm:cxn modelId="{028764EF-9869-4082-8014-0013C5370DF0}" type="presOf" srcId="{19B71A99-D375-495D-A74B-B5B1B248A748}" destId="{5257629C-9058-43E0-B57E-E61ED35A5AAA}" srcOrd="0" destOrd="0" presId="urn:microsoft.com/office/officeart/2008/layout/LinedList"/>
    <dgm:cxn modelId="{A2C4CF65-9ECE-43E2-AEFD-35489CA05490}" type="presParOf" srcId="{57301530-DF2B-47EA-9773-FC07B95D7877}" destId="{70245EDF-B0A3-4D5B-A680-F1BCBFC4A32C}" srcOrd="0" destOrd="0" presId="urn:microsoft.com/office/officeart/2008/layout/LinedList"/>
    <dgm:cxn modelId="{DAEB6480-8D42-4FD3-83C7-1FDB4AA04B6C}" type="presParOf" srcId="{57301530-DF2B-47EA-9773-FC07B95D7877}" destId="{1578D9AE-87C6-48E4-9B51-3D979DDE8B1E}" srcOrd="1" destOrd="0" presId="urn:microsoft.com/office/officeart/2008/layout/LinedList"/>
    <dgm:cxn modelId="{AD1D03FC-90B0-44A7-A90C-7427C9E24C0C}" type="presParOf" srcId="{1578D9AE-87C6-48E4-9B51-3D979DDE8B1E}" destId="{0393FBBA-C022-4EE4-9893-DE3D4C712969}" srcOrd="0" destOrd="0" presId="urn:microsoft.com/office/officeart/2008/layout/LinedList"/>
    <dgm:cxn modelId="{D68A1E7B-D040-41A2-A9F1-74F18E2371CF}" type="presParOf" srcId="{1578D9AE-87C6-48E4-9B51-3D979DDE8B1E}" destId="{4EAB30ED-9A84-402A-82C3-B5E80127ADB2}" srcOrd="1" destOrd="0" presId="urn:microsoft.com/office/officeart/2008/layout/LinedList"/>
    <dgm:cxn modelId="{CF0DCFA5-86C7-4EDC-887D-3CB6D7903C53}" type="presParOf" srcId="{57301530-DF2B-47EA-9773-FC07B95D7877}" destId="{BAE61A22-484F-49BD-AE9A-1B00E75E6609}" srcOrd="2" destOrd="0" presId="urn:microsoft.com/office/officeart/2008/layout/LinedList"/>
    <dgm:cxn modelId="{BFC80E1E-DA8F-41C6-8C1A-BF9B4050CA5D}" type="presParOf" srcId="{57301530-DF2B-47EA-9773-FC07B95D7877}" destId="{3D406D9B-D91F-46BD-A6BA-EBA283A0FCD7}" srcOrd="3" destOrd="0" presId="urn:microsoft.com/office/officeart/2008/layout/LinedList"/>
    <dgm:cxn modelId="{31BA20FA-4142-4B7F-B070-27CF4F952D61}" type="presParOf" srcId="{3D406D9B-D91F-46BD-A6BA-EBA283A0FCD7}" destId="{6EDD91BC-7CA6-4690-BDCF-DBB93505D4EC}" srcOrd="0" destOrd="0" presId="urn:microsoft.com/office/officeart/2008/layout/LinedList"/>
    <dgm:cxn modelId="{286C09FE-C36E-4C54-A5DA-01ABADBEC23F}" type="presParOf" srcId="{3D406D9B-D91F-46BD-A6BA-EBA283A0FCD7}" destId="{4763685A-1521-4B9F-8DB9-6FCE3025C6AE}" srcOrd="1" destOrd="0" presId="urn:microsoft.com/office/officeart/2008/layout/LinedList"/>
    <dgm:cxn modelId="{96C4CD83-3FBA-4D24-AB0B-B6E54C32FA4F}" type="presParOf" srcId="{57301530-DF2B-47EA-9773-FC07B95D7877}" destId="{8353600B-27A7-4956-B0E3-447102E2933E}" srcOrd="4" destOrd="0" presId="urn:microsoft.com/office/officeart/2008/layout/LinedList"/>
    <dgm:cxn modelId="{6B03E8C1-2298-4277-8888-2DE8556DA10D}" type="presParOf" srcId="{57301530-DF2B-47EA-9773-FC07B95D7877}" destId="{F1D914A4-E41F-4DA2-A814-AC0C6BA1F512}" srcOrd="5" destOrd="0" presId="urn:microsoft.com/office/officeart/2008/layout/LinedList"/>
    <dgm:cxn modelId="{189B2324-6F6A-4290-B625-E7D17BBAD05B}" type="presParOf" srcId="{F1D914A4-E41F-4DA2-A814-AC0C6BA1F512}" destId="{5257629C-9058-43E0-B57E-E61ED35A5AAA}" srcOrd="0" destOrd="0" presId="urn:microsoft.com/office/officeart/2008/layout/LinedList"/>
    <dgm:cxn modelId="{C918F789-70E4-4347-853B-C31552E5BBB1}" type="presParOf" srcId="{F1D914A4-E41F-4DA2-A814-AC0C6BA1F512}" destId="{0A344F6E-3634-4A71-B225-E34DEB0A0407}" srcOrd="1" destOrd="0" presId="urn:microsoft.com/office/officeart/2008/layout/LinedList"/>
    <dgm:cxn modelId="{316B2994-ED99-486C-939C-2747C78513E8}" type="presParOf" srcId="{57301530-DF2B-47EA-9773-FC07B95D7877}" destId="{BEAAEBD0-AF3F-4C40-8A52-95CACA78E1A3}" srcOrd="6" destOrd="0" presId="urn:microsoft.com/office/officeart/2008/layout/LinedList"/>
    <dgm:cxn modelId="{CAE2DCA1-B99D-4532-B066-5A074D972F80}" type="presParOf" srcId="{57301530-DF2B-47EA-9773-FC07B95D7877}" destId="{B1A2AF9A-9B93-4D97-9265-70E9A5F5A6A7}" srcOrd="7" destOrd="0" presId="urn:microsoft.com/office/officeart/2008/layout/LinedList"/>
    <dgm:cxn modelId="{5A7D2412-2560-44C4-90D0-584DF9D1E178}" type="presParOf" srcId="{B1A2AF9A-9B93-4D97-9265-70E9A5F5A6A7}" destId="{021A924E-F18E-4642-92A4-68C02C1FEB64}" srcOrd="0" destOrd="0" presId="urn:microsoft.com/office/officeart/2008/layout/LinedList"/>
    <dgm:cxn modelId="{13553EEE-0130-4060-95C5-8011D8E9D49E}" type="presParOf" srcId="{B1A2AF9A-9B93-4D97-9265-70E9A5F5A6A7}" destId="{4A559F54-56AE-4676-920E-B5A0BFC1A62F}" srcOrd="1" destOrd="0" presId="urn:microsoft.com/office/officeart/2008/layout/LinedList"/>
    <dgm:cxn modelId="{B655E7B0-3B79-45EB-9A27-6D7F2E823538}" type="presParOf" srcId="{57301530-DF2B-47EA-9773-FC07B95D7877}" destId="{D86937EA-197A-4114-999E-37A79300B12E}" srcOrd="8" destOrd="0" presId="urn:microsoft.com/office/officeart/2008/layout/LinedList"/>
    <dgm:cxn modelId="{AAFD7435-54B3-4463-87A4-C08DA8DED342}" type="presParOf" srcId="{57301530-DF2B-47EA-9773-FC07B95D7877}" destId="{E23AE663-10F3-427E-9F60-6FC32FCAD1DF}" srcOrd="9" destOrd="0" presId="urn:microsoft.com/office/officeart/2008/layout/LinedList"/>
    <dgm:cxn modelId="{0D8EC948-A643-4773-9C32-BCFD9B9B6B84}" type="presParOf" srcId="{E23AE663-10F3-427E-9F60-6FC32FCAD1DF}" destId="{A5DE0C37-A542-484D-A645-AD5B6DCF0440}" srcOrd="0" destOrd="0" presId="urn:microsoft.com/office/officeart/2008/layout/LinedList"/>
    <dgm:cxn modelId="{D787B0B1-D1C5-4D89-8D67-C839996FD982}" type="presParOf" srcId="{E23AE663-10F3-427E-9F60-6FC32FCAD1DF}" destId="{A7239C62-71D9-419B-97A2-233CC2F1DB6A}" srcOrd="1" destOrd="0" presId="urn:microsoft.com/office/officeart/2008/layout/LinedList"/>
    <dgm:cxn modelId="{41B3E252-F5FF-4173-B4AF-8CBC486727EE}" type="presParOf" srcId="{57301530-DF2B-47EA-9773-FC07B95D7877}" destId="{37B46FF5-7444-49F5-B5E1-FF5B226EE797}" srcOrd="10" destOrd="0" presId="urn:microsoft.com/office/officeart/2008/layout/LinedList"/>
    <dgm:cxn modelId="{DEB18460-0D8D-4808-8ABA-7D50185396B6}" type="presParOf" srcId="{57301530-DF2B-47EA-9773-FC07B95D7877}" destId="{8DD248A0-C357-4530-B9CB-961478FDE402}" srcOrd="11" destOrd="0" presId="urn:microsoft.com/office/officeart/2008/layout/LinedList"/>
    <dgm:cxn modelId="{7B472871-5DC3-41A4-BCFE-489811BA40A9}" type="presParOf" srcId="{8DD248A0-C357-4530-B9CB-961478FDE402}" destId="{B8CE6561-5732-42D9-A66F-684D51DA71BB}" srcOrd="0" destOrd="0" presId="urn:microsoft.com/office/officeart/2008/layout/LinedList"/>
    <dgm:cxn modelId="{5198DE84-DAB1-4917-ABAA-684A17A2D5F3}" type="presParOf" srcId="{8DD248A0-C357-4530-B9CB-961478FDE402}" destId="{26546C5D-9F2E-48F0-9DC5-629FB9406074}" srcOrd="1" destOrd="0" presId="urn:microsoft.com/office/officeart/2008/layout/LinedList"/>
    <dgm:cxn modelId="{B66A2F38-F2FA-4308-9A90-E09947B218FF}" type="presParOf" srcId="{57301530-DF2B-47EA-9773-FC07B95D7877}" destId="{1F079BEA-693B-45D5-8C15-BAC295400672}" srcOrd="12" destOrd="0" presId="urn:microsoft.com/office/officeart/2008/layout/LinedList"/>
    <dgm:cxn modelId="{6510F8FD-C6CF-4655-B793-C748925A7962}" type="presParOf" srcId="{57301530-DF2B-47EA-9773-FC07B95D7877}" destId="{B2B0CC6D-D4AE-4558-81DD-773A4AE60BE1}" srcOrd="13" destOrd="0" presId="urn:microsoft.com/office/officeart/2008/layout/LinedList"/>
    <dgm:cxn modelId="{99E4D3FD-817C-4329-B8C8-EC54137F937C}" type="presParOf" srcId="{B2B0CC6D-D4AE-4558-81DD-773A4AE60BE1}" destId="{227E7E25-F09E-4D4A-92B7-CCC6C7EA0B4C}" srcOrd="0" destOrd="0" presId="urn:microsoft.com/office/officeart/2008/layout/LinedList"/>
    <dgm:cxn modelId="{663EE31F-6605-43BD-B1EB-C7EA542C0F33}" type="presParOf" srcId="{B2B0CC6D-D4AE-4558-81DD-773A4AE60BE1}" destId="{27D953CF-4C55-4063-8819-E60CED548FF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45EDF-B0A3-4D5B-A680-F1BCBFC4A32C}">
      <dsp:nvSpPr>
        <dsp:cNvPr id="0" name=""/>
        <dsp:cNvSpPr/>
      </dsp:nvSpPr>
      <dsp:spPr>
        <a:xfrm>
          <a:off x="0" y="597"/>
          <a:ext cx="651219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93FBBA-C022-4EE4-9893-DE3D4C712969}">
      <dsp:nvSpPr>
        <dsp:cNvPr id="0" name=""/>
        <dsp:cNvSpPr/>
      </dsp:nvSpPr>
      <dsp:spPr>
        <a:xfrm>
          <a:off x="0" y="597"/>
          <a:ext cx="6512192" cy="698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dirty="0"/>
            <a:t>Step -1:</a:t>
          </a:r>
          <a:r>
            <a:rPr lang="en-US" sz="1800" b="0" i="0" kern="1200" dirty="0"/>
            <a:t> Go to the browser and type the following link to download the SDK. </a:t>
          </a:r>
          <a:r>
            <a:rPr lang="en-US" sz="1800" b="0" i="0" u="sng" kern="1200" dirty="0">
              <a:hlinkClick xmlns:r="http://schemas.openxmlformats.org/officeDocument/2006/relationships" r:id="rId1"/>
            </a:rPr>
            <a:t>https://dart.dev/get-dart/archive</a:t>
          </a:r>
          <a:r>
            <a:rPr lang="en-US" sz="1800" u="sng" kern="1200" dirty="0"/>
            <a:t>.</a:t>
          </a:r>
          <a:endParaRPr lang="en-US" sz="1800" kern="1200" dirty="0"/>
        </a:p>
      </dsp:txBody>
      <dsp:txXfrm>
        <a:off x="0" y="597"/>
        <a:ext cx="6512192" cy="698765"/>
      </dsp:txXfrm>
    </dsp:sp>
    <dsp:sp modelId="{BAE61A22-484F-49BD-AE9A-1B00E75E6609}">
      <dsp:nvSpPr>
        <dsp:cNvPr id="0" name=""/>
        <dsp:cNvSpPr/>
      </dsp:nvSpPr>
      <dsp:spPr>
        <a:xfrm>
          <a:off x="0" y="2096964"/>
          <a:ext cx="651219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DD91BC-7CA6-4690-BDCF-DBB93505D4EC}">
      <dsp:nvSpPr>
        <dsp:cNvPr id="0" name=""/>
        <dsp:cNvSpPr/>
      </dsp:nvSpPr>
      <dsp:spPr>
        <a:xfrm>
          <a:off x="0" y="683962"/>
          <a:ext cx="6512192" cy="698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It will open the given page, Choose the suitable architecture for your device. </a:t>
          </a:r>
          <a:endParaRPr lang="en-US" sz="1800" kern="1200" dirty="0"/>
        </a:p>
      </dsp:txBody>
      <dsp:txXfrm>
        <a:off x="0" y="683962"/>
        <a:ext cx="6512192" cy="698765"/>
      </dsp:txXfrm>
    </dsp:sp>
    <dsp:sp modelId="{8353600B-27A7-4956-B0E3-447102E2933E}">
      <dsp:nvSpPr>
        <dsp:cNvPr id="0" name=""/>
        <dsp:cNvSpPr/>
      </dsp:nvSpPr>
      <dsp:spPr>
        <a:xfrm>
          <a:off x="0" y="1398128"/>
          <a:ext cx="651219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57629C-9058-43E0-B57E-E61ED35A5AAA}">
      <dsp:nvSpPr>
        <dsp:cNvPr id="0" name=""/>
        <dsp:cNvSpPr/>
      </dsp:nvSpPr>
      <dsp:spPr>
        <a:xfrm>
          <a:off x="0" y="1437008"/>
          <a:ext cx="6512192" cy="698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Move SDK folder to C drive (optional)</a:t>
          </a:r>
          <a:endParaRPr lang="en-US" sz="1800" kern="1200" dirty="0"/>
        </a:p>
      </dsp:txBody>
      <dsp:txXfrm>
        <a:off x="0" y="1437008"/>
        <a:ext cx="6512192" cy="698765"/>
      </dsp:txXfrm>
    </dsp:sp>
    <dsp:sp modelId="{BEAAEBD0-AF3F-4C40-8A52-95CACA78E1A3}">
      <dsp:nvSpPr>
        <dsp:cNvPr id="0" name=""/>
        <dsp:cNvSpPr/>
      </dsp:nvSpPr>
      <dsp:spPr>
        <a:xfrm>
          <a:off x="0" y="2096894"/>
          <a:ext cx="651219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1A924E-F18E-4642-92A4-68C02C1FEB64}">
      <dsp:nvSpPr>
        <dsp:cNvPr id="0" name=""/>
        <dsp:cNvSpPr/>
      </dsp:nvSpPr>
      <dsp:spPr>
        <a:xfrm>
          <a:off x="0" y="2053871"/>
          <a:ext cx="6512192" cy="698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Then, we need IDE to write code </a:t>
          </a:r>
          <a:endParaRPr lang="en-US" sz="1800" kern="1200" dirty="0"/>
        </a:p>
      </dsp:txBody>
      <dsp:txXfrm>
        <a:off x="0" y="2053871"/>
        <a:ext cx="6512192" cy="698765"/>
      </dsp:txXfrm>
    </dsp:sp>
    <dsp:sp modelId="{D86937EA-197A-4114-999E-37A79300B12E}">
      <dsp:nvSpPr>
        <dsp:cNvPr id="0" name=""/>
        <dsp:cNvSpPr/>
      </dsp:nvSpPr>
      <dsp:spPr>
        <a:xfrm>
          <a:off x="0" y="2795660"/>
          <a:ext cx="651219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DE0C37-A542-484D-A645-AD5B6DCF0440}">
      <dsp:nvSpPr>
        <dsp:cNvPr id="0" name=""/>
        <dsp:cNvSpPr/>
      </dsp:nvSpPr>
      <dsp:spPr>
        <a:xfrm>
          <a:off x="0" y="2795660"/>
          <a:ext cx="6512192" cy="698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u="none" kern="1200" dirty="0"/>
            <a:t>Step - 2: </a:t>
          </a:r>
          <a:r>
            <a:rPr lang="en-US" sz="1800" b="0" i="0" u="none" kern="1200" dirty="0"/>
            <a:t>Download VSC (visual studio code) on your PC.</a:t>
          </a:r>
          <a:endParaRPr lang="en-US" sz="1800" kern="1200" dirty="0"/>
        </a:p>
      </dsp:txBody>
      <dsp:txXfrm>
        <a:off x="0" y="2795660"/>
        <a:ext cx="6512192" cy="698765"/>
      </dsp:txXfrm>
    </dsp:sp>
    <dsp:sp modelId="{37B46FF5-7444-49F5-B5E1-FF5B226EE797}">
      <dsp:nvSpPr>
        <dsp:cNvPr id="0" name=""/>
        <dsp:cNvSpPr/>
      </dsp:nvSpPr>
      <dsp:spPr>
        <a:xfrm>
          <a:off x="0" y="3494426"/>
          <a:ext cx="651219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E6561-5732-42D9-A66F-684D51DA71BB}">
      <dsp:nvSpPr>
        <dsp:cNvPr id="0" name=""/>
        <dsp:cNvSpPr/>
      </dsp:nvSpPr>
      <dsp:spPr>
        <a:xfrm>
          <a:off x="0" y="3494426"/>
          <a:ext cx="6512192" cy="698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u="none" kern="1200" dirty="0"/>
            <a:t>Step - 3: </a:t>
          </a:r>
          <a:r>
            <a:rPr lang="en-US" sz="1800" b="0" i="0" u="none" kern="1200" dirty="0"/>
            <a:t>Install ‘Dart’ extension in VSC.</a:t>
          </a:r>
          <a:endParaRPr lang="en-US" sz="1800" kern="1200" dirty="0"/>
        </a:p>
      </dsp:txBody>
      <dsp:txXfrm>
        <a:off x="0" y="3494426"/>
        <a:ext cx="6512192" cy="698765"/>
      </dsp:txXfrm>
    </dsp:sp>
    <dsp:sp modelId="{1F079BEA-693B-45D5-8C15-BAC295400672}">
      <dsp:nvSpPr>
        <dsp:cNvPr id="0" name=""/>
        <dsp:cNvSpPr/>
      </dsp:nvSpPr>
      <dsp:spPr>
        <a:xfrm>
          <a:off x="0" y="4193191"/>
          <a:ext cx="651219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E7E25-F09E-4D4A-92B7-CCC6C7EA0B4C}">
      <dsp:nvSpPr>
        <dsp:cNvPr id="0" name=""/>
        <dsp:cNvSpPr/>
      </dsp:nvSpPr>
      <dsp:spPr>
        <a:xfrm>
          <a:off x="0" y="4193191"/>
          <a:ext cx="6512192" cy="698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u="none" kern="1200" dirty="0"/>
            <a:t>Congratulations!</a:t>
          </a:r>
          <a:r>
            <a:rPr lang="en-US" sz="1800" b="0" i="0" u="none" kern="1200" dirty="0"/>
            <a:t> Dart SDK installed successfully 🎉</a:t>
          </a:r>
          <a:endParaRPr lang="en-US" sz="1800" kern="1200" dirty="0"/>
        </a:p>
      </dsp:txBody>
      <dsp:txXfrm>
        <a:off x="0" y="4193191"/>
        <a:ext cx="6512192" cy="69876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023857-8565-4E00-A075-65EEF1C13AB4}"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0105C-3F4D-436C-93D4-0BAAF3D75232}" type="slidenum">
              <a:rPr lang="en-US" smtClean="0"/>
              <a:t>‹#›</a:t>
            </a:fld>
            <a:endParaRPr lang="en-US"/>
          </a:p>
        </p:txBody>
      </p:sp>
    </p:spTree>
    <p:extLst>
      <p:ext uri="{BB962C8B-B14F-4D97-AF65-F5344CB8AC3E}">
        <p14:creationId xmlns:p14="http://schemas.microsoft.com/office/powerpoint/2010/main" val="992409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C0105C-3F4D-436C-93D4-0BAAF3D75232}" type="slidenum">
              <a:rPr lang="en-US" smtClean="0"/>
              <a:t>9</a:t>
            </a:fld>
            <a:endParaRPr lang="en-US"/>
          </a:p>
        </p:txBody>
      </p:sp>
    </p:spTree>
    <p:extLst>
      <p:ext uri="{BB962C8B-B14F-4D97-AF65-F5344CB8AC3E}">
        <p14:creationId xmlns:p14="http://schemas.microsoft.com/office/powerpoint/2010/main" val="4290067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8EC8-0706-738D-C918-27FD059970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80FB72-5DEA-6724-91A1-81E4204DDE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3D3DBE-62EA-A0AC-F081-691E228244F7}"/>
              </a:ext>
            </a:extLst>
          </p:cNvPr>
          <p:cNvSpPr>
            <a:spLocks noGrp="1"/>
          </p:cNvSpPr>
          <p:nvPr>
            <p:ph type="dt" sz="half" idx="10"/>
          </p:nvPr>
        </p:nvSpPr>
        <p:spPr/>
        <p:txBody>
          <a:bodyPr/>
          <a:lstStyle/>
          <a:p>
            <a:fld id="{147D7810-3EB3-4D05-8EE8-E3D661EDFB86}" type="datetimeFigureOut">
              <a:rPr lang="en-US" smtClean="0"/>
              <a:t>4/15/2024</a:t>
            </a:fld>
            <a:endParaRPr lang="en-US"/>
          </a:p>
        </p:txBody>
      </p:sp>
      <p:sp>
        <p:nvSpPr>
          <p:cNvPr id="5" name="Footer Placeholder 4">
            <a:extLst>
              <a:ext uri="{FF2B5EF4-FFF2-40B4-BE49-F238E27FC236}">
                <a16:creationId xmlns:a16="http://schemas.microsoft.com/office/drawing/2014/main" id="{643546ED-3ADA-8965-CA5D-792CDB8AB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33673-F13B-7D51-3184-8C7FE80AFF81}"/>
              </a:ext>
            </a:extLst>
          </p:cNvPr>
          <p:cNvSpPr>
            <a:spLocks noGrp="1"/>
          </p:cNvSpPr>
          <p:nvPr>
            <p:ph type="sldNum" sz="quarter" idx="12"/>
          </p:nvPr>
        </p:nvSpPr>
        <p:spPr/>
        <p:txBody>
          <a:bodyPr/>
          <a:lstStyle/>
          <a:p>
            <a:fld id="{219BB988-E7B1-4FBB-9548-3FF4A3D68B01}" type="slidenum">
              <a:rPr lang="en-US" smtClean="0"/>
              <a:t>‹#›</a:t>
            </a:fld>
            <a:endParaRPr lang="en-US"/>
          </a:p>
        </p:txBody>
      </p:sp>
    </p:spTree>
    <p:extLst>
      <p:ext uri="{BB962C8B-B14F-4D97-AF65-F5344CB8AC3E}">
        <p14:creationId xmlns:p14="http://schemas.microsoft.com/office/powerpoint/2010/main" val="1547796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AE23-996E-64EC-D747-66156819B4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3AF427-2DC1-29EF-F203-3AEC3CEEEA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AB6D8-6ABE-A01A-5AC0-AAEE04324CB1}"/>
              </a:ext>
            </a:extLst>
          </p:cNvPr>
          <p:cNvSpPr>
            <a:spLocks noGrp="1"/>
          </p:cNvSpPr>
          <p:nvPr>
            <p:ph type="dt" sz="half" idx="10"/>
          </p:nvPr>
        </p:nvSpPr>
        <p:spPr/>
        <p:txBody>
          <a:bodyPr/>
          <a:lstStyle/>
          <a:p>
            <a:fld id="{147D7810-3EB3-4D05-8EE8-E3D661EDFB86}" type="datetimeFigureOut">
              <a:rPr lang="en-US" smtClean="0"/>
              <a:t>4/15/2024</a:t>
            </a:fld>
            <a:endParaRPr lang="en-US"/>
          </a:p>
        </p:txBody>
      </p:sp>
      <p:sp>
        <p:nvSpPr>
          <p:cNvPr id="5" name="Footer Placeholder 4">
            <a:extLst>
              <a:ext uri="{FF2B5EF4-FFF2-40B4-BE49-F238E27FC236}">
                <a16:creationId xmlns:a16="http://schemas.microsoft.com/office/drawing/2014/main" id="{E52E26E6-6D8C-139C-1A51-3E2DD4A85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612A2-A245-9095-E94C-5EC4ED66C805}"/>
              </a:ext>
            </a:extLst>
          </p:cNvPr>
          <p:cNvSpPr>
            <a:spLocks noGrp="1"/>
          </p:cNvSpPr>
          <p:nvPr>
            <p:ph type="sldNum" sz="quarter" idx="12"/>
          </p:nvPr>
        </p:nvSpPr>
        <p:spPr/>
        <p:txBody>
          <a:bodyPr/>
          <a:lstStyle/>
          <a:p>
            <a:fld id="{219BB988-E7B1-4FBB-9548-3FF4A3D68B01}" type="slidenum">
              <a:rPr lang="en-US" smtClean="0"/>
              <a:t>‹#›</a:t>
            </a:fld>
            <a:endParaRPr lang="en-US"/>
          </a:p>
        </p:txBody>
      </p:sp>
    </p:spTree>
    <p:extLst>
      <p:ext uri="{BB962C8B-B14F-4D97-AF65-F5344CB8AC3E}">
        <p14:creationId xmlns:p14="http://schemas.microsoft.com/office/powerpoint/2010/main" val="40354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CE356D-112C-48A2-F095-B68A61F59C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C68B2A-D905-DC24-3FED-9F763577E7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10EBB-9B81-B0A1-158A-DFD1B47F4BA8}"/>
              </a:ext>
            </a:extLst>
          </p:cNvPr>
          <p:cNvSpPr>
            <a:spLocks noGrp="1"/>
          </p:cNvSpPr>
          <p:nvPr>
            <p:ph type="dt" sz="half" idx="10"/>
          </p:nvPr>
        </p:nvSpPr>
        <p:spPr/>
        <p:txBody>
          <a:bodyPr/>
          <a:lstStyle/>
          <a:p>
            <a:fld id="{147D7810-3EB3-4D05-8EE8-E3D661EDFB86}" type="datetimeFigureOut">
              <a:rPr lang="en-US" smtClean="0"/>
              <a:t>4/15/2024</a:t>
            </a:fld>
            <a:endParaRPr lang="en-US"/>
          </a:p>
        </p:txBody>
      </p:sp>
      <p:sp>
        <p:nvSpPr>
          <p:cNvPr id="5" name="Footer Placeholder 4">
            <a:extLst>
              <a:ext uri="{FF2B5EF4-FFF2-40B4-BE49-F238E27FC236}">
                <a16:creationId xmlns:a16="http://schemas.microsoft.com/office/drawing/2014/main" id="{B34FD1DD-CF2C-DD1C-7C5F-7ED1DC3E9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4DF3E-541A-9F83-8BA8-E6CBC90E5AB9}"/>
              </a:ext>
            </a:extLst>
          </p:cNvPr>
          <p:cNvSpPr>
            <a:spLocks noGrp="1"/>
          </p:cNvSpPr>
          <p:nvPr>
            <p:ph type="sldNum" sz="quarter" idx="12"/>
          </p:nvPr>
        </p:nvSpPr>
        <p:spPr/>
        <p:txBody>
          <a:bodyPr/>
          <a:lstStyle/>
          <a:p>
            <a:fld id="{219BB988-E7B1-4FBB-9548-3FF4A3D68B01}" type="slidenum">
              <a:rPr lang="en-US" smtClean="0"/>
              <a:t>‹#›</a:t>
            </a:fld>
            <a:endParaRPr lang="en-US"/>
          </a:p>
        </p:txBody>
      </p:sp>
    </p:spTree>
    <p:extLst>
      <p:ext uri="{BB962C8B-B14F-4D97-AF65-F5344CB8AC3E}">
        <p14:creationId xmlns:p14="http://schemas.microsoft.com/office/powerpoint/2010/main" val="164380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3E0A-0964-3544-3642-1050A5044A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16D1FE-A25E-9FC4-BE18-50343DEEC8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9BE6C-895A-A0CF-F784-866E8D4109E9}"/>
              </a:ext>
            </a:extLst>
          </p:cNvPr>
          <p:cNvSpPr>
            <a:spLocks noGrp="1"/>
          </p:cNvSpPr>
          <p:nvPr>
            <p:ph type="dt" sz="half" idx="10"/>
          </p:nvPr>
        </p:nvSpPr>
        <p:spPr/>
        <p:txBody>
          <a:bodyPr/>
          <a:lstStyle/>
          <a:p>
            <a:fld id="{147D7810-3EB3-4D05-8EE8-E3D661EDFB86}" type="datetimeFigureOut">
              <a:rPr lang="en-US" smtClean="0"/>
              <a:t>4/15/2024</a:t>
            </a:fld>
            <a:endParaRPr lang="en-US"/>
          </a:p>
        </p:txBody>
      </p:sp>
      <p:sp>
        <p:nvSpPr>
          <p:cNvPr id="5" name="Footer Placeholder 4">
            <a:extLst>
              <a:ext uri="{FF2B5EF4-FFF2-40B4-BE49-F238E27FC236}">
                <a16:creationId xmlns:a16="http://schemas.microsoft.com/office/drawing/2014/main" id="{97006CF6-C9D8-3324-7539-DBB3C0DEFD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1F515-53D5-F25E-0221-8B0566B6FB1C}"/>
              </a:ext>
            </a:extLst>
          </p:cNvPr>
          <p:cNvSpPr>
            <a:spLocks noGrp="1"/>
          </p:cNvSpPr>
          <p:nvPr>
            <p:ph type="sldNum" sz="quarter" idx="12"/>
          </p:nvPr>
        </p:nvSpPr>
        <p:spPr/>
        <p:txBody>
          <a:bodyPr/>
          <a:lstStyle/>
          <a:p>
            <a:fld id="{219BB988-E7B1-4FBB-9548-3FF4A3D68B01}" type="slidenum">
              <a:rPr lang="en-US" smtClean="0"/>
              <a:t>‹#›</a:t>
            </a:fld>
            <a:endParaRPr lang="en-US"/>
          </a:p>
        </p:txBody>
      </p:sp>
    </p:spTree>
    <p:extLst>
      <p:ext uri="{BB962C8B-B14F-4D97-AF65-F5344CB8AC3E}">
        <p14:creationId xmlns:p14="http://schemas.microsoft.com/office/powerpoint/2010/main" val="130453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9BDE-071B-54C7-35A1-9586808B16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6C173C-EAC4-957D-8E08-8E649264C6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52AB-9F98-CAA3-0EB0-06BB934770D8}"/>
              </a:ext>
            </a:extLst>
          </p:cNvPr>
          <p:cNvSpPr>
            <a:spLocks noGrp="1"/>
          </p:cNvSpPr>
          <p:nvPr>
            <p:ph type="dt" sz="half" idx="10"/>
          </p:nvPr>
        </p:nvSpPr>
        <p:spPr/>
        <p:txBody>
          <a:bodyPr/>
          <a:lstStyle/>
          <a:p>
            <a:fld id="{147D7810-3EB3-4D05-8EE8-E3D661EDFB86}" type="datetimeFigureOut">
              <a:rPr lang="en-US" smtClean="0"/>
              <a:t>4/15/2024</a:t>
            </a:fld>
            <a:endParaRPr lang="en-US"/>
          </a:p>
        </p:txBody>
      </p:sp>
      <p:sp>
        <p:nvSpPr>
          <p:cNvPr id="5" name="Footer Placeholder 4">
            <a:extLst>
              <a:ext uri="{FF2B5EF4-FFF2-40B4-BE49-F238E27FC236}">
                <a16:creationId xmlns:a16="http://schemas.microsoft.com/office/drawing/2014/main" id="{00C4DC63-9B56-AA1E-93A9-0D6943C60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452C9-875A-B9B6-6858-422E27EE1B9C}"/>
              </a:ext>
            </a:extLst>
          </p:cNvPr>
          <p:cNvSpPr>
            <a:spLocks noGrp="1"/>
          </p:cNvSpPr>
          <p:nvPr>
            <p:ph type="sldNum" sz="quarter" idx="12"/>
          </p:nvPr>
        </p:nvSpPr>
        <p:spPr/>
        <p:txBody>
          <a:bodyPr/>
          <a:lstStyle/>
          <a:p>
            <a:fld id="{219BB988-E7B1-4FBB-9548-3FF4A3D68B01}" type="slidenum">
              <a:rPr lang="en-US" smtClean="0"/>
              <a:t>‹#›</a:t>
            </a:fld>
            <a:endParaRPr lang="en-US"/>
          </a:p>
        </p:txBody>
      </p:sp>
    </p:spTree>
    <p:extLst>
      <p:ext uri="{BB962C8B-B14F-4D97-AF65-F5344CB8AC3E}">
        <p14:creationId xmlns:p14="http://schemas.microsoft.com/office/powerpoint/2010/main" val="432446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EB7D-F066-5175-7634-EFBC2EEA36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39112-4962-B8EB-504C-62CF6ED665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4109CF-8671-896F-5C49-76EECC992C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CE2A33-60F7-27F4-3DD7-ABF72C3FBB0E}"/>
              </a:ext>
            </a:extLst>
          </p:cNvPr>
          <p:cNvSpPr>
            <a:spLocks noGrp="1"/>
          </p:cNvSpPr>
          <p:nvPr>
            <p:ph type="dt" sz="half" idx="10"/>
          </p:nvPr>
        </p:nvSpPr>
        <p:spPr/>
        <p:txBody>
          <a:bodyPr/>
          <a:lstStyle/>
          <a:p>
            <a:fld id="{147D7810-3EB3-4D05-8EE8-E3D661EDFB86}" type="datetimeFigureOut">
              <a:rPr lang="en-US" smtClean="0"/>
              <a:t>4/15/2024</a:t>
            </a:fld>
            <a:endParaRPr lang="en-US"/>
          </a:p>
        </p:txBody>
      </p:sp>
      <p:sp>
        <p:nvSpPr>
          <p:cNvPr id="6" name="Footer Placeholder 5">
            <a:extLst>
              <a:ext uri="{FF2B5EF4-FFF2-40B4-BE49-F238E27FC236}">
                <a16:creationId xmlns:a16="http://schemas.microsoft.com/office/drawing/2014/main" id="{6EB17A5B-DF31-A7CF-4CCC-DB863EA8CB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7E3358-9268-F28D-0642-050BA5258C0E}"/>
              </a:ext>
            </a:extLst>
          </p:cNvPr>
          <p:cNvSpPr>
            <a:spLocks noGrp="1"/>
          </p:cNvSpPr>
          <p:nvPr>
            <p:ph type="sldNum" sz="quarter" idx="12"/>
          </p:nvPr>
        </p:nvSpPr>
        <p:spPr/>
        <p:txBody>
          <a:bodyPr/>
          <a:lstStyle/>
          <a:p>
            <a:fld id="{219BB988-E7B1-4FBB-9548-3FF4A3D68B01}" type="slidenum">
              <a:rPr lang="en-US" smtClean="0"/>
              <a:t>‹#›</a:t>
            </a:fld>
            <a:endParaRPr lang="en-US"/>
          </a:p>
        </p:txBody>
      </p:sp>
    </p:spTree>
    <p:extLst>
      <p:ext uri="{BB962C8B-B14F-4D97-AF65-F5344CB8AC3E}">
        <p14:creationId xmlns:p14="http://schemas.microsoft.com/office/powerpoint/2010/main" val="384598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4BA2-7551-B9AE-9FF8-BFCDD0131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456CC3-37D2-52DB-4342-F6C9A0161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65C9C9-04F9-3916-796B-C23279FCD3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5D0E9B-C5A4-5D3C-F703-88EB9EAAC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540E8-6228-5D9E-A06E-0A98FC9D91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397D1-9875-A67E-A947-6852C58C3DEF}"/>
              </a:ext>
            </a:extLst>
          </p:cNvPr>
          <p:cNvSpPr>
            <a:spLocks noGrp="1"/>
          </p:cNvSpPr>
          <p:nvPr>
            <p:ph type="dt" sz="half" idx="10"/>
          </p:nvPr>
        </p:nvSpPr>
        <p:spPr/>
        <p:txBody>
          <a:bodyPr/>
          <a:lstStyle/>
          <a:p>
            <a:fld id="{147D7810-3EB3-4D05-8EE8-E3D661EDFB86}" type="datetimeFigureOut">
              <a:rPr lang="en-US" smtClean="0"/>
              <a:t>4/15/2024</a:t>
            </a:fld>
            <a:endParaRPr lang="en-US"/>
          </a:p>
        </p:txBody>
      </p:sp>
      <p:sp>
        <p:nvSpPr>
          <p:cNvPr id="8" name="Footer Placeholder 7">
            <a:extLst>
              <a:ext uri="{FF2B5EF4-FFF2-40B4-BE49-F238E27FC236}">
                <a16:creationId xmlns:a16="http://schemas.microsoft.com/office/drawing/2014/main" id="{643D513E-1A90-1A76-C57D-A527691F1D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EF9DBB-46D5-AF4E-5A9F-7CA5D8A4197B}"/>
              </a:ext>
            </a:extLst>
          </p:cNvPr>
          <p:cNvSpPr>
            <a:spLocks noGrp="1"/>
          </p:cNvSpPr>
          <p:nvPr>
            <p:ph type="sldNum" sz="quarter" idx="12"/>
          </p:nvPr>
        </p:nvSpPr>
        <p:spPr/>
        <p:txBody>
          <a:bodyPr/>
          <a:lstStyle/>
          <a:p>
            <a:fld id="{219BB988-E7B1-4FBB-9548-3FF4A3D68B01}" type="slidenum">
              <a:rPr lang="en-US" smtClean="0"/>
              <a:t>‹#›</a:t>
            </a:fld>
            <a:endParaRPr lang="en-US"/>
          </a:p>
        </p:txBody>
      </p:sp>
    </p:spTree>
    <p:extLst>
      <p:ext uri="{BB962C8B-B14F-4D97-AF65-F5344CB8AC3E}">
        <p14:creationId xmlns:p14="http://schemas.microsoft.com/office/powerpoint/2010/main" val="333672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7AA7-D33C-2024-BAC5-123E40D55D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96454F-99BD-5C53-5AEE-042A1BB23AD2}"/>
              </a:ext>
            </a:extLst>
          </p:cNvPr>
          <p:cNvSpPr>
            <a:spLocks noGrp="1"/>
          </p:cNvSpPr>
          <p:nvPr>
            <p:ph type="dt" sz="half" idx="10"/>
          </p:nvPr>
        </p:nvSpPr>
        <p:spPr/>
        <p:txBody>
          <a:bodyPr/>
          <a:lstStyle/>
          <a:p>
            <a:fld id="{147D7810-3EB3-4D05-8EE8-E3D661EDFB86}" type="datetimeFigureOut">
              <a:rPr lang="en-US" smtClean="0"/>
              <a:t>4/15/2024</a:t>
            </a:fld>
            <a:endParaRPr lang="en-US"/>
          </a:p>
        </p:txBody>
      </p:sp>
      <p:sp>
        <p:nvSpPr>
          <p:cNvPr id="4" name="Footer Placeholder 3">
            <a:extLst>
              <a:ext uri="{FF2B5EF4-FFF2-40B4-BE49-F238E27FC236}">
                <a16:creationId xmlns:a16="http://schemas.microsoft.com/office/drawing/2014/main" id="{55A563AC-BC59-A3EF-C7EA-D33C3D70A2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2E9C5C-2D37-83EC-F9EC-0C5B47A180F1}"/>
              </a:ext>
            </a:extLst>
          </p:cNvPr>
          <p:cNvSpPr>
            <a:spLocks noGrp="1"/>
          </p:cNvSpPr>
          <p:nvPr>
            <p:ph type="sldNum" sz="quarter" idx="12"/>
          </p:nvPr>
        </p:nvSpPr>
        <p:spPr/>
        <p:txBody>
          <a:bodyPr/>
          <a:lstStyle/>
          <a:p>
            <a:fld id="{219BB988-E7B1-4FBB-9548-3FF4A3D68B01}" type="slidenum">
              <a:rPr lang="en-US" smtClean="0"/>
              <a:t>‹#›</a:t>
            </a:fld>
            <a:endParaRPr lang="en-US"/>
          </a:p>
        </p:txBody>
      </p:sp>
    </p:spTree>
    <p:extLst>
      <p:ext uri="{BB962C8B-B14F-4D97-AF65-F5344CB8AC3E}">
        <p14:creationId xmlns:p14="http://schemas.microsoft.com/office/powerpoint/2010/main" val="324715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43D14E-05F5-05AC-9588-881EF42603F3}"/>
              </a:ext>
            </a:extLst>
          </p:cNvPr>
          <p:cNvSpPr>
            <a:spLocks noGrp="1"/>
          </p:cNvSpPr>
          <p:nvPr>
            <p:ph type="dt" sz="half" idx="10"/>
          </p:nvPr>
        </p:nvSpPr>
        <p:spPr/>
        <p:txBody>
          <a:bodyPr/>
          <a:lstStyle/>
          <a:p>
            <a:fld id="{147D7810-3EB3-4D05-8EE8-E3D661EDFB86}" type="datetimeFigureOut">
              <a:rPr lang="en-US" smtClean="0"/>
              <a:t>4/15/2024</a:t>
            </a:fld>
            <a:endParaRPr lang="en-US"/>
          </a:p>
        </p:txBody>
      </p:sp>
      <p:sp>
        <p:nvSpPr>
          <p:cNvPr id="3" name="Footer Placeholder 2">
            <a:extLst>
              <a:ext uri="{FF2B5EF4-FFF2-40B4-BE49-F238E27FC236}">
                <a16:creationId xmlns:a16="http://schemas.microsoft.com/office/drawing/2014/main" id="{5FC994BB-368B-0992-15D8-D9261ED27D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C552EA-BA26-BFA9-0011-FC513CEF378A}"/>
              </a:ext>
            </a:extLst>
          </p:cNvPr>
          <p:cNvSpPr>
            <a:spLocks noGrp="1"/>
          </p:cNvSpPr>
          <p:nvPr>
            <p:ph type="sldNum" sz="quarter" idx="12"/>
          </p:nvPr>
        </p:nvSpPr>
        <p:spPr/>
        <p:txBody>
          <a:bodyPr/>
          <a:lstStyle/>
          <a:p>
            <a:fld id="{219BB988-E7B1-4FBB-9548-3FF4A3D68B01}" type="slidenum">
              <a:rPr lang="en-US" smtClean="0"/>
              <a:t>‹#›</a:t>
            </a:fld>
            <a:endParaRPr lang="en-US"/>
          </a:p>
        </p:txBody>
      </p:sp>
    </p:spTree>
    <p:extLst>
      <p:ext uri="{BB962C8B-B14F-4D97-AF65-F5344CB8AC3E}">
        <p14:creationId xmlns:p14="http://schemas.microsoft.com/office/powerpoint/2010/main" val="41289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512E-7792-5CDB-70E4-396C032E0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8B17EE-16FF-C29F-A0F6-27FBC06B1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861B2-388C-B283-0077-891DC9CE1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68A5D-5799-AC5E-DA69-D1BE4884732E}"/>
              </a:ext>
            </a:extLst>
          </p:cNvPr>
          <p:cNvSpPr>
            <a:spLocks noGrp="1"/>
          </p:cNvSpPr>
          <p:nvPr>
            <p:ph type="dt" sz="half" idx="10"/>
          </p:nvPr>
        </p:nvSpPr>
        <p:spPr/>
        <p:txBody>
          <a:bodyPr/>
          <a:lstStyle/>
          <a:p>
            <a:fld id="{147D7810-3EB3-4D05-8EE8-E3D661EDFB86}" type="datetimeFigureOut">
              <a:rPr lang="en-US" smtClean="0"/>
              <a:t>4/15/2024</a:t>
            </a:fld>
            <a:endParaRPr lang="en-US"/>
          </a:p>
        </p:txBody>
      </p:sp>
      <p:sp>
        <p:nvSpPr>
          <p:cNvPr id="6" name="Footer Placeholder 5">
            <a:extLst>
              <a:ext uri="{FF2B5EF4-FFF2-40B4-BE49-F238E27FC236}">
                <a16:creationId xmlns:a16="http://schemas.microsoft.com/office/drawing/2014/main" id="{1EAA51EC-522F-CDE2-FD31-824FBB1F8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42C1A-15D0-87EB-E164-36031B4E422B}"/>
              </a:ext>
            </a:extLst>
          </p:cNvPr>
          <p:cNvSpPr>
            <a:spLocks noGrp="1"/>
          </p:cNvSpPr>
          <p:nvPr>
            <p:ph type="sldNum" sz="quarter" idx="12"/>
          </p:nvPr>
        </p:nvSpPr>
        <p:spPr/>
        <p:txBody>
          <a:bodyPr/>
          <a:lstStyle/>
          <a:p>
            <a:fld id="{219BB988-E7B1-4FBB-9548-3FF4A3D68B01}" type="slidenum">
              <a:rPr lang="en-US" smtClean="0"/>
              <a:t>‹#›</a:t>
            </a:fld>
            <a:endParaRPr lang="en-US"/>
          </a:p>
        </p:txBody>
      </p:sp>
    </p:spTree>
    <p:extLst>
      <p:ext uri="{BB962C8B-B14F-4D97-AF65-F5344CB8AC3E}">
        <p14:creationId xmlns:p14="http://schemas.microsoft.com/office/powerpoint/2010/main" val="3861318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0B62-1D3F-0A9C-9A0D-3219306A9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8403E6-3AFF-26C9-9073-87CE56237C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B4457-6AF5-AA3B-56C4-90874DA45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AD8B5-83F8-4592-5A70-1061C3C30978}"/>
              </a:ext>
            </a:extLst>
          </p:cNvPr>
          <p:cNvSpPr>
            <a:spLocks noGrp="1"/>
          </p:cNvSpPr>
          <p:nvPr>
            <p:ph type="dt" sz="half" idx="10"/>
          </p:nvPr>
        </p:nvSpPr>
        <p:spPr/>
        <p:txBody>
          <a:bodyPr/>
          <a:lstStyle/>
          <a:p>
            <a:fld id="{147D7810-3EB3-4D05-8EE8-E3D661EDFB86}" type="datetimeFigureOut">
              <a:rPr lang="en-US" smtClean="0"/>
              <a:t>4/15/2024</a:t>
            </a:fld>
            <a:endParaRPr lang="en-US"/>
          </a:p>
        </p:txBody>
      </p:sp>
      <p:sp>
        <p:nvSpPr>
          <p:cNvPr id="6" name="Footer Placeholder 5">
            <a:extLst>
              <a:ext uri="{FF2B5EF4-FFF2-40B4-BE49-F238E27FC236}">
                <a16:creationId xmlns:a16="http://schemas.microsoft.com/office/drawing/2014/main" id="{2EAE311D-6505-9EEC-81D7-4A60C9E07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C179C-408E-5ECB-A090-4737A31E9C0E}"/>
              </a:ext>
            </a:extLst>
          </p:cNvPr>
          <p:cNvSpPr>
            <a:spLocks noGrp="1"/>
          </p:cNvSpPr>
          <p:nvPr>
            <p:ph type="sldNum" sz="quarter" idx="12"/>
          </p:nvPr>
        </p:nvSpPr>
        <p:spPr/>
        <p:txBody>
          <a:bodyPr/>
          <a:lstStyle/>
          <a:p>
            <a:fld id="{219BB988-E7B1-4FBB-9548-3FF4A3D68B01}" type="slidenum">
              <a:rPr lang="en-US" smtClean="0"/>
              <a:t>‹#›</a:t>
            </a:fld>
            <a:endParaRPr lang="en-US"/>
          </a:p>
        </p:txBody>
      </p:sp>
    </p:spTree>
    <p:extLst>
      <p:ext uri="{BB962C8B-B14F-4D97-AF65-F5344CB8AC3E}">
        <p14:creationId xmlns:p14="http://schemas.microsoft.com/office/powerpoint/2010/main" val="412967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0B644D-F9D0-FFD2-BB33-B543966E00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B7EE62-8223-6088-AD39-EDE3192BEB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02D39-D979-A757-9197-9C9FD36FA7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7D7810-3EB3-4D05-8EE8-E3D661EDFB86}" type="datetimeFigureOut">
              <a:rPr lang="en-US" smtClean="0"/>
              <a:t>4/15/2024</a:t>
            </a:fld>
            <a:endParaRPr lang="en-US"/>
          </a:p>
        </p:txBody>
      </p:sp>
      <p:sp>
        <p:nvSpPr>
          <p:cNvPr id="5" name="Footer Placeholder 4">
            <a:extLst>
              <a:ext uri="{FF2B5EF4-FFF2-40B4-BE49-F238E27FC236}">
                <a16:creationId xmlns:a16="http://schemas.microsoft.com/office/drawing/2014/main" id="{071C1EC7-EDAA-4C4A-005B-5B90456E90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2DAB7C5-1534-616B-0CA9-70D2A47EDC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9BB988-E7B1-4FBB-9548-3FF4A3D68B01}" type="slidenum">
              <a:rPr lang="en-US" smtClean="0"/>
              <a:t>‹#›</a:t>
            </a:fld>
            <a:endParaRPr lang="en-US"/>
          </a:p>
        </p:txBody>
      </p:sp>
    </p:spTree>
    <p:extLst>
      <p:ext uri="{BB962C8B-B14F-4D97-AF65-F5344CB8AC3E}">
        <p14:creationId xmlns:p14="http://schemas.microsoft.com/office/powerpoint/2010/main" val="2857019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rtpad.dev/"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javatpoint.com/html-tutoria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5" name="Rectangle 103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4916082-5C04-3C92-8136-7EC97F69AC0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44445"/>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760D062-3DDF-D56E-DB59-30A4F3098791}"/>
              </a:ext>
            </a:extLst>
          </p:cNvPr>
          <p:cNvSpPr>
            <a:spLocks noGrp="1"/>
          </p:cNvSpPr>
          <p:nvPr>
            <p:ph type="ctrTitle"/>
          </p:nvPr>
        </p:nvSpPr>
        <p:spPr>
          <a:xfrm>
            <a:off x="121195" y="2834088"/>
            <a:ext cx="11949609" cy="1189821"/>
          </a:xfrm>
        </p:spPr>
        <p:txBody>
          <a:bodyPr>
            <a:no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8800" b="1" i="0" u="none" strike="noStrike" cap="none" normalizeH="0" baseline="0" dirty="0">
                <a:ln>
                  <a:noFill/>
                </a:ln>
                <a:solidFill>
                  <a:srgbClr val="FFFFFF"/>
                </a:solidFill>
                <a:effectLst/>
                <a:latin typeface="Arial" panose="020B0604020202020204" pitchFamily="34" charset="0"/>
                <a:cs typeface="Arial" panose="020B0604020202020204" pitchFamily="34" charset="0"/>
              </a:rPr>
              <a:t>Introduction to </a:t>
            </a:r>
            <a:r>
              <a:rPr lang="en-US" altLang="en-US" sz="8800" b="1" dirty="0">
                <a:solidFill>
                  <a:srgbClr val="FFFFFF"/>
                </a:solidFill>
                <a:latin typeface="Arial" panose="020B0604020202020204" pitchFamily="34" charset="0"/>
                <a:cs typeface="Arial" panose="020B0604020202020204" pitchFamily="34" charset="0"/>
              </a:rPr>
              <a:t>Dart</a:t>
            </a:r>
            <a:r>
              <a:rPr kumimoji="0" lang="en-US" altLang="en-US" sz="8800" b="1" i="0" u="none" strike="noStrike" cap="none" normalizeH="0" baseline="0" dirty="0">
                <a:ln>
                  <a:noFill/>
                </a:ln>
                <a:solidFill>
                  <a:srgbClr val="FFFFFF"/>
                </a:solidFill>
                <a:effectLst/>
                <a:latin typeface="Arial" panose="020B0604020202020204" pitchFamily="34" charset="0"/>
                <a:cs typeface="Arial" panose="020B0604020202020204" pitchFamily="34" charset="0"/>
              </a:rPr>
              <a:t> </a:t>
            </a:r>
            <a:endParaRPr kumimoji="0" lang="en-US" altLang="en-US" sz="8800" b="0" i="0" u="none" strike="noStrike" cap="none" normalizeH="0" baseline="0" dirty="0">
              <a:ln>
                <a:noFill/>
              </a:ln>
              <a:solidFill>
                <a:srgbClr val="FFFFFF"/>
              </a:solidFill>
              <a:effectLst/>
              <a:latin typeface="Arial" panose="020B0604020202020204" pitchFamily="34" charset="0"/>
            </a:endParaRPr>
          </a:p>
        </p:txBody>
      </p:sp>
    </p:spTree>
    <p:extLst>
      <p:ext uri="{BB962C8B-B14F-4D97-AF65-F5344CB8AC3E}">
        <p14:creationId xmlns:p14="http://schemas.microsoft.com/office/powerpoint/2010/main" val="8385624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3" name="Rectangle 3092">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Rectangle 3094">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7" name="Group 3096">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098" name="Oval 3097">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Oval 3098">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Oval 3099">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1" name="Oval 3100">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2" name="Oval 3101">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3" name="Oval 3102">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05" name="Rectangle 310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07" name="Group 310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08" name="Straight Connector 310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09" name="Straight Connector 310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10" name="Straight Connector 310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11" name="Straight Connector 311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074" name="Picture 2">
            <a:extLst>
              <a:ext uri="{FF2B5EF4-FFF2-40B4-BE49-F238E27FC236}">
                <a16:creationId xmlns:a16="http://schemas.microsoft.com/office/drawing/2014/main" id="{D71A2ACB-408D-2B32-FDF1-BD97417EFAE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3018"/>
          <a:stretch/>
        </p:blipFill>
        <p:spPr bwMode="auto">
          <a:xfrm>
            <a:off x="1572183" y="3424259"/>
            <a:ext cx="8528310" cy="2757417"/>
          </a:xfrm>
          <a:prstGeom prst="rect">
            <a:avLst/>
          </a:prstGeom>
          <a:noFill/>
          <a:extLst>
            <a:ext uri="{909E8E84-426E-40DD-AFC4-6F175D3DCCD1}">
              <a14:hiddenFill xmlns:a14="http://schemas.microsoft.com/office/drawing/2010/main">
                <a:solidFill>
                  <a:srgbClr val="FFFFFF"/>
                </a:solidFill>
              </a14:hiddenFill>
            </a:ext>
          </a:extLst>
        </p:spPr>
      </p:pic>
      <p:grpSp>
        <p:nvGrpSpPr>
          <p:cNvPr id="3113" name="Group 3112">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3114" name="Straight Connector 3113">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5" name="Straight Connector 3114">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6" name="Straight Connector 3115">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7" name="Straight Connector 3116">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119" name="Rectangle 3118">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21" name="Group 3120">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22" name="Straight Connector 3121">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23" name="Straight Connector 3122">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24" name="Straight Connector 3123">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25" name="Straight Connector 3124">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8E57FDB-7A5F-986D-9C58-28463A8E738F}"/>
              </a:ext>
            </a:extLst>
          </p:cNvPr>
          <p:cNvSpPr>
            <a:spLocks noGrp="1"/>
          </p:cNvSpPr>
          <p:nvPr>
            <p:ph type="title"/>
          </p:nvPr>
        </p:nvSpPr>
        <p:spPr>
          <a:xfrm>
            <a:off x="484126" y="897314"/>
            <a:ext cx="4317719" cy="1575130"/>
          </a:xfrm>
          <a:noFill/>
        </p:spPr>
        <p:txBody>
          <a:bodyPr anchor="t">
            <a:normAutofit/>
          </a:bodyPr>
          <a:lstStyle/>
          <a:p>
            <a:r>
              <a:rPr lang="en-US" sz="5400" b="1" i="0" u="none" strike="noStrike" dirty="0">
                <a:solidFill>
                  <a:schemeClr val="bg1"/>
                </a:solidFill>
                <a:effectLst/>
                <a:latin typeface="Arial" panose="020B0604020202020204" pitchFamily="34" charset="0"/>
              </a:rPr>
              <a:t>Online Dart Editor</a:t>
            </a:r>
            <a:endParaRPr lang="en-US" sz="5400" dirty="0">
              <a:solidFill>
                <a:schemeClr val="bg1"/>
              </a:solidFill>
            </a:endParaRPr>
          </a:p>
        </p:txBody>
      </p:sp>
      <p:sp>
        <p:nvSpPr>
          <p:cNvPr id="5" name="Content Placeholder 4">
            <a:extLst>
              <a:ext uri="{FF2B5EF4-FFF2-40B4-BE49-F238E27FC236}">
                <a16:creationId xmlns:a16="http://schemas.microsoft.com/office/drawing/2014/main" id="{9C9F50DD-A981-1828-A068-2098FB66C898}"/>
              </a:ext>
            </a:extLst>
          </p:cNvPr>
          <p:cNvSpPr>
            <a:spLocks noGrp="1"/>
          </p:cNvSpPr>
          <p:nvPr>
            <p:ph idx="1"/>
          </p:nvPr>
        </p:nvSpPr>
        <p:spPr>
          <a:xfrm>
            <a:off x="5131579" y="96748"/>
            <a:ext cx="6576296" cy="3268372"/>
          </a:xfrm>
          <a:noFill/>
        </p:spPr>
        <p:txBody>
          <a:bodyPr anchor="t">
            <a:normAutofit/>
          </a:bodyPr>
          <a:lstStyle/>
          <a:p>
            <a:pPr marL="0" indent="0" rtl="0">
              <a:spcBef>
                <a:spcPts val="0"/>
              </a:spcBef>
              <a:spcAft>
                <a:spcPts val="0"/>
              </a:spcAft>
              <a:buNone/>
            </a:pPr>
            <a:endParaRPr lang="en-US" sz="1200" dirty="0">
              <a:solidFill>
                <a:schemeClr val="bg1"/>
              </a:solidFill>
            </a:endParaRPr>
          </a:p>
          <a:p>
            <a:pPr marL="0" indent="0" rtl="0">
              <a:spcBef>
                <a:spcPts val="0"/>
              </a:spcBef>
              <a:spcAft>
                <a:spcPts val="0"/>
              </a:spcAft>
              <a:buNone/>
            </a:pPr>
            <a:br>
              <a:rPr lang="en-US" sz="1200" dirty="0">
                <a:solidFill>
                  <a:schemeClr val="bg1"/>
                </a:solidFill>
              </a:rPr>
            </a:br>
            <a:endParaRPr lang="en-US" sz="1200" dirty="0">
              <a:solidFill>
                <a:schemeClr val="bg1"/>
              </a:solidFill>
            </a:endParaRPr>
          </a:p>
          <a:p>
            <a:pPr>
              <a:spcBef>
                <a:spcPts val="0"/>
              </a:spcBef>
            </a:pPr>
            <a:r>
              <a:rPr lang="en-US" sz="1800" b="0" i="0" u="none" strike="noStrike" dirty="0">
                <a:solidFill>
                  <a:schemeClr val="bg1"/>
                </a:solidFill>
                <a:effectLst/>
                <a:latin typeface="Roboto" panose="02000000000000000000" pitchFamily="2" charset="0"/>
              </a:rPr>
              <a:t> If we do not want to install Dart then there is an online Dart editor (Known as </a:t>
            </a:r>
            <a:r>
              <a:rPr lang="en-US" sz="1800" b="0" i="0" u="none" strike="noStrike" dirty="0" err="1">
                <a:solidFill>
                  <a:schemeClr val="bg1"/>
                </a:solidFill>
                <a:effectLst/>
                <a:latin typeface="Roboto" panose="02000000000000000000" pitchFamily="2" charset="0"/>
              </a:rPr>
              <a:t>DartPad</a:t>
            </a:r>
            <a:r>
              <a:rPr lang="en-US" sz="1800" b="0" i="0" u="none" strike="noStrike" dirty="0">
                <a:solidFill>
                  <a:schemeClr val="bg1"/>
                </a:solidFill>
                <a:effectLst/>
                <a:latin typeface="Roboto" panose="02000000000000000000" pitchFamily="2" charset="0"/>
              </a:rPr>
              <a:t>) available to run the Dart programs. </a:t>
            </a:r>
          </a:p>
          <a:p>
            <a:pPr marL="0" indent="0" rtl="0">
              <a:spcBef>
                <a:spcPts val="0"/>
              </a:spcBef>
              <a:spcAft>
                <a:spcPts val="0"/>
              </a:spcAft>
              <a:buNone/>
            </a:pPr>
            <a:endParaRPr lang="en-US" sz="1800" b="0" i="0" u="none" strike="noStrike" dirty="0">
              <a:solidFill>
                <a:schemeClr val="bg1"/>
              </a:solidFill>
              <a:effectLst/>
              <a:highlight>
                <a:srgbClr val="FFFFFF"/>
              </a:highlight>
              <a:latin typeface="Roboto" panose="02000000000000000000" pitchFamily="2" charset="0"/>
            </a:endParaRPr>
          </a:p>
          <a:p>
            <a:pPr rtl="0">
              <a:spcBef>
                <a:spcPts val="0"/>
              </a:spcBef>
              <a:spcAft>
                <a:spcPts val="0"/>
              </a:spcAft>
            </a:pPr>
            <a:r>
              <a:rPr lang="en-US" sz="1800" b="0" i="0" u="none" strike="noStrike" dirty="0">
                <a:solidFill>
                  <a:schemeClr val="bg1"/>
                </a:solidFill>
                <a:effectLst/>
                <a:latin typeface="Roboto" panose="02000000000000000000" pitchFamily="2" charset="0"/>
              </a:rPr>
              <a:t>The online </a:t>
            </a:r>
            <a:r>
              <a:rPr lang="en-US" sz="1800" b="0" i="0" u="none" strike="noStrike" dirty="0" err="1">
                <a:solidFill>
                  <a:schemeClr val="bg1"/>
                </a:solidFill>
                <a:effectLst/>
                <a:latin typeface="Roboto" panose="02000000000000000000" pitchFamily="2" charset="0"/>
              </a:rPr>
              <a:t>DartPad</a:t>
            </a:r>
            <a:r>
              <a:rPr lang="en-US" sz="1800" b="0" i="0" u="none" strike="noStrike" dirty="0">
                <a:solidFill>
                  <a:schemeClr val="bg1"/>
                </a:solidFill>
                <a:effectLst/>
                <a:latin typeface="Roboto" panose="02000000000000000000" pitchFamily="2" charset="0"/>
              </a:rPr>
              <a:t> is provided at </a:t>
            </a:r>
            <a:r>
              <a:rPr lang="en-US" sz="1800" b="0" i="0" u="none" strike="noStrike" dirty="0">
                <a:solidFill>
                  <a:schemeClr val="bg1"/>
                </a:solidFill>
                <a:effectLst/>
                <a:highlight>
                  <a:srgbClr val="808080"/>
                </a:highlight>
                <a:latin typeface="Roboto" panose="02000000000000000000" pitchFamily="2" charset="0"/>
                <a:hlinkClick r:id="rId3">
                  <a:extLst>
                    <a:ext uri="{A12FA001-AC4F-418D-AE19-62706E023703}">
                      <ahyp:hlinkClr xmlns:ahyp="http://schemas.microsoft.com/office/drawing/2018/hyperlinkcolor" val="tx"/>
                    </a:ext>
                  </a:extLst>
                </a:hlinkClick>
              </a:rPr>
              <a:t>https://dartpad.dev/</a:t>
            </a:r>
            <a:r>
              <a:rPr lang="en-US" sz="1800" b="0" i="0" u="none" strike="noStrike" dirty="0">
                <a:solidFill>
                  <a:schemeClr val="bg1"/>
                </a:solidFill>
                <a:effectLst/>
                <a:highlight>
                  <a:srgbClr val="808080"/>
                </a:highlight>
                <a:latin typeface="Roboto" panose="02000000000000000000" pitchFamily="2" charset="0"/>
              </a:rPr>
              <a:t>. </a:t>
            </a:r>
          </a:p>
          <a:p>
            <a:pPr rtl="0">
              <a:spcBef>
                <a:spcPts val="0"/>
              </a:spcBef>
              <a:spcAft>
                <a:spcPts val="0"/>
              </a:spcAft>
            </a:pPr>
            <a:endParaRPr lang="en-US" sz="1800" b="0" i="0" u="none" strike="noStrike" dirty="0">
              <a:solidFill>
                <a:schemeClr val="bg1"/>
              </a:solidFill>
              <a:effectLst/>
              <a:latin typeface="Roboto" panose="02000000000000000000" pitchFamily="2" charset="0"/>
            </a:endParaRPr>
          </a:p>
          <a:p>
            <a:pPr rtl="0">
              <a:spcBef>
                <a:spcPts val="0"/>
              </a:spcBef>
              <a:spcAft>
                <a:spcPts val="0"/>
              </a:spcAft>
            </a:pPr>
            <a:r>
              <a:rPr lang="en-US" sz="1800" b="0" i="0" u="none" strike="noStrike" dirty="0">
                <a:solidFill>
                  <a:schemeClr val="bg1"/>
                </a:solidFill>
                <a:effectLst/>
                <a:latin typeface="Roboto" panose="02000000000000000000" pitchFamily="2" charset="0"/>
              </a:rPr>
              <a:t>The </a:t>
            </a:r>
            <a:r>
              <a:rPr lang="en-US" sz="1800" b="0" i="0" u="none" strike="noStrike" dirty="0" err="1">
                <a:solidFill>
                  <a:schemeClr val="bg1"/>
                </a:solidFill>
                <a:effectLst/>
                <a:latin typeface="Roboto" panose="02000000000000000000" pitchFamily="2" charset="0"/>
              </a:rPr>
              <a:t>DartPad</a:t>
            </a:r>
            <a:r>
              <a:rPr lang="en-US" sz="1800" b="0" i="0" u="none" strike="noStrike" dirty="0">
                <a:solidFill>
                  <a:schemeClr val="bg1"/>
                </a:solidFill>
                <a:effectLst/>
                <a:latin typeface="Roboto" panose="02000000000000000000" pitchFamily="2" charset="0"/>
              </a:rPr>
              <a:t> offers to execute the dart scripts and display </a:t>
            </a:r>
            <a:r>
              <a:rPr lang="en-US" sz="1800" b="0" i="0" u="none" strike="noStrike" dirty="0">
                <a:solidFill>
                  <a:schemeClr val="bg1"/>
                </a:solidFill>
                <a:effectLst/>
                <a:latin typeface="Roboto" panose="02000000000000000000" pitchFamily="2" charset="0"/>
                <a:hlinkClick r:id="rId4">
                  <a:extLst>
                    <a:ext uri="{A12FA001-AC4F-418D-AE19-62706E023703}">
                      <ahyp:hlinkClr xmlns:ahyp="http://schemas.microsoft.com/office/drawing/2018/hyperlinkcolor" val="tx"/>
                    </a:ext>
                  </a:extLst>
                </a:hlinkClick>
              </a:rPr>
              <a:t>HTML</a:t>
            </a:r>
            <a:r>
              <a:rPr lang="en-US" sz="1800" b="0" i="0" u="none" strike="noStrike" dirty="0">
                <a:solidFill>
                  <a:schemeClr val="bg1"/>
                </a:solidFill>
                <a:effectLst/>
                <a:latin typeface="Roboto" panose="02000000000000000000" pitchFamily="2" charset="0"/>
              </a:rPr>
              <a:t> and also console output. The online </a:t>
            </a:r>
            <a:r>
              <a:rPr lang="en-US" sz="1800" b="0" i="0" u="none" strike="noStrike" dirty="0" err="1">
                <a:solidFill>
                  <a:schemeClr val="bg1"/>
                </a:solidFill>
                <a:effectLst/>
                <a:latin typeface="Roboto" panose="02000000000000000000" pitchFamily="2" charset="0"/>
              </a:rPr>
              <a:t>DartPad</a:t>
            </a:r>
            <a:r>
              <a:rPr lang="en-US" sz="1800" b="0" i="0" u="none" strike="noStrike" dirty="0">
                <a:solidFill>
                  <a:schemeClr val="bg1"/>
                </a:solidFill>
                <a:effectLst/>
                <a:latin typeface="Roboto" panose="02000000000000000000" pitchFamily="2" charset="0"/>
              </a:rPr>
              <a:t> looks like the below image.</a:t>
            </a:r>
            <a:endParaRPr lang="en-US" sz="1800" b="0" dirty="0">
              <a:solidFill>
                <a:schemeClr val="bg1"/>
              </a:solidFill>
              <a:effectLst/>
            </a:endParaRPr>
          </a:p>
          <a:p>
            <a:endParaRPr lang="en-US" sz="1800" dirty="0">
              <a:solidFill>
                <a:schemeClr val="bg1"/>
              </a:solidFill>
            </a:endParaRPr>
          </a:p>
        </p:txBody>
      </p:sp>
    </p:spTree>
    <p:extLst>
      <p:ext uri="{BB962C8B-B14F-4D97-AF65-F5344CB8AC3E}">
        <p14:creationId xmlns:p14="http://schemas.microsoft.com/office/powerpoint/2010/main" val="304020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 name="Rectangle 24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s on a computer keyboard&#10;&#10;Description automatically generated">
            <a:extLst>
              <a:ext uri="{FF2B5EF4-FFF2-40B4-BE49-F238E27FC236}">
                <a16:creationId xmlns:a16="http://schemas.microsoft.com/office/drawing/2014/main" id="{F0DDD71F-49DD-78E2-D9F6-F477A54BCF3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358"/>
          <a:stretch/>
        </p:blipFill>
        <p:spPr>
          <a:xfrm>
            <a:off x="20" y="10"/>
            <a:ext cx="12188930" cy="6857990"/>
          </a:xfrm>
          <a:prstGeom prst="rect">
            <a:avLst/>
          </a:prstGeom>
        </p:spPr>
      </p:pic>
      <p:sp>
        <p:nvSpPr>
          <p:cNvPr id="2" name="Title 1">
            <a:extLst>
              <a:ext uri="{FF2B5EF4-FFF2-40B4-BE49-F238E27FC236}">
                <a16:creationId xmlns:a16="http://schemas.microsoft.com/office/drawing/2014/main" id="{B6BFD029-2477-F460-77C3-B0A51851B325}"/>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b="1">
                <a:solidFill>
                  <a:schemeClr val="bg1"/>
                </a:solidFill>
              </a:rPr>
              <a:t>First program in Dart</a:t>
            </a:r>
          </a:p>
        </p:txBody>
      </p:sp>
      <p:sp>
        <p:nvSpPr>
          <p:cNvPr id="24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0358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A20D-CAF0-466B-2264-1C5C7764944F}"/>
              </a:ext>
            </a:extLst>
          </p:cNvPr>
          <p:cNvSpPr>
            <a:spLocks noGrp="1"/>
          </p:cNvSpPr>
          <p:nvPr>
            <p:ph type="title"/>
          </p:nvPr>
        </p:nvSpPr>
        <p:spPr/>
        <p:txBody>
          <a:bodyPr>
            <a:normAutofit/>
          </a:bodyPr>
          <a:lstStyle/>
          <a:p>
            <a:r>
              <a:rPr lang="en-US" sz="8000" b="1" i="0" u="none" strike="noStrike" dirty="0">
                <a:effectLst/>
                <a:latin typeface="Arial" panose="020B0604020202020204" pitchFamily="34" charset="0"/>
              </a:rPr>
              <a:t>About Dart: </a:t>
            </a:r>
            <a:endParaRPr lang="en-US" sz="8000" dirty="0"/>
          </a:p>
        </p:txBody>
      </p:sp>
      <p:sp>
        <p:nvSpPr>
          <p:cNvPr id="3" name="Content Placeholder 2">
            <a:extLst>
              <a:ext uri="{FF2B5EF4-FFF2-40B4-BE49-F238E27FC236}">
                <a16:creationId xmlns:a16="http://schemas.microsoft.com/office/drawing/2014/main" id="{1B7F89B6-6B6B-CE6C-B323-7D3C5FB1C263}"/>
              </a:ext>
            </a:extLst>
          </p:cNvPr>
          <p:cNvSpPr>
            <a:spLocks noGrp="1"/>
          </p:cNvSpPr>
          <p:nvPr>
            <p:ph idx="1"/>
          </p:nvPr>
        </p:nvSpPr>
        <p:spPr/>
        <p:txBody>
          <a:bodyPr>
            <a:normAutofit/>
          </a:bodyPr>
          <a:lstStyle/>
          <a:p>
            <a:r>
              <a:rPr lang="en-US" sz="2400" b="0" i="0" u="none" strike="noStrike" dirty="0">
                <a:solidFill>
                  <a:srgbClr val="000000"/>
                </a:solidFill>
                <a:effectLst/>
                <a:highlight>
                  <a:srgbClr val="FFFFFF"/>
                </a:highlight>
                <a:latin typeface="Verdana" panose="020B0604030504040204" pitchFamily="34" charset="0"/>
                <a:ea typeface="Verdana" panose="020B0604030504040204" pitchFamily="34" charset="0"/>
              </a:rPr>
              <a:t>Dart is open-source.</a:t>
            </a:r>
          </a:p>
          <a:p>
            <a:pPr marL="0" indent="0">
              <a:buNone/>
            </a:pPr>
            <a:endParaRPr lang="en-US" sz="2400" b="0" i="0" u="none" strike="noStrike" dirty="0">
              <a:solidFill>
                <a:srgbClr val="000000"/>
              </a:solidFill>
              <a:effectLst/>
              <a:highlight>
                <a:srgbClr val="FFFFFF"/>
              </a:highlight>
              <a:latin typeface="Verdana" panose="020B0604030504040204" pitchFamily="34" charset="0"/>
              <a:ea typeface="Verdana" panose="020B0604030504040204" pitchFamily="34" charset="0"/>
            </a:endParaRPr>
          </a:p>
          <a:p>
            <a:pPr rtl="0">
              <a:spcBef>
                <a:spcPts val="0"/>
              </a:spcBef>
              <a:spcAft>
                <a:spcPts val="0"/>
              </a:spcAft>
            </a:pPr>
            <a:r>
              <a:rPr lang="en-US" sz="2400" b="0" i="0" u="none" strike="noStrike" dirty="0">
                <a:solidFill>
                  <a:srgbClr val="000000"/>
                </a:solidFill>
                <a:effectLst/>
                <a:highlight>
                  <a:srgbClr val="FFFFFF"/>
                </a:highlight>
                <a:latin typeface="Verdana" panose="020B0604030504040204" pitchFamily="34" charset="0"/>
                <a:ea typeface="Verdana" panose="020B0604030504040204" pitchFamily="34" charset="0"/>
              </a:rPr>
              <a:t>It was originally developed by Google in 2011.</a:t>
            </a:r>
          </a:p>
          <a:p>
            <a:pPr marL="0" indent="0" rtl="0">
              <a:spcBef>
                <a:spcPts val="0"/>
              </a:spcBef>
              <a:spcAft>
                <a:spcPts val="0"/>
              </a:spcAft>
              <a:buNone/>
            </a:pPr>
            <a:endParaRPr lang="en-US" sz="2400" b="0" i="0" u="none" strike="noStrike" dirty="0">
              <a:solidFill>
                <a:srgbClr val="000000"/>
              </a:solidFill>
              <a:effectLst/>
              <a:highlight>
                <a:srgbClr val="FFFFFF"/>
              </a:highlight>
              <a:latin typeface="Verdana" panose="020B0604030504040204" pitchFamily="34" charset="0"/>
              <a:ea typeface="Verdana" panose="020B0604030504040204" pitchFamily="34" charset="0"/>
            </a:endParaRPr>
          </a:p>
          <a:p>
            <a:pPr rtl="0">
              <a:spcBef>
                <a:spcPts val="0"/>
              </a:spcBef>
              <a:spcAft>
                <a:spcPts val="0"/>
              </a:spcAft>
            </a:pPr>
            <a:r>
              <a:rPr lang="en-US" sz="2400" b="0" i="0" u="none" strike="noStrike" dirty="0">
                <a:solidFill>
                  <a:srgbClr val="000000"/>
                </a:solidFill>
                <a:effectLst/>
                <a:highlight>
                  <a:srgbClr val="FFFFFF"/>
                </a:highlight>
                <a:latin typeface="Verdana" panose="020B0604030504040204" pitchFamily="34" charset="0"/>
                <a:ea typeface="Verdana" panose="020B0604030504040204" pitchFamily="34" charset="0"/>
              </a:rPr>
              <a:t>Dart is a new programming language meant for the server as well as the browser.</a:t>
            </a:r>
          </a:p>
          <a:p>
            <a:pPr marL="0" indent="0" rtl="0">
              <a:spcBef>
                <a:spcPts val="0"/>
              </a:spcBef>
              <a:spcAft>
                <a:spcPts val="0"/>
              </a:spcAft>
              <a:buNone/>
            </a:pPr>
            <a:endParaRPr lang="en-US" sz="2400" dirty="0">
              <a:solidFill>
                <a:srgbClr val="000000"/>
              </a:solidFill>
              <a:highlight>
                <a:srgbClr val="FFFFFF"/>
              </a:highlight>
              <a:latin typeface="Verdana" panose="020B0604030504040204" pitchFamily="34" charset="0"/>
              <a:ea typeface="Verdana" panose="020B0604030504040204" pitchFamily="34" charset="0"/>
            </a:endParaRPr>
          </a:p>
          <a:p>
            <a:pPr rtl="0">
              <a:spcBef>
                <a:spcPts val="0"/>
              </a:spcBef>
              <a:spcAft>
                <a:spcPts val="0"/>
              </a:spcAft>
            </a:pPr>
            <a:r>
              <a:rPr lang="en-US" sz="2400" b="0" i="0" u="none" strike="noStrike" dirty="0">
                <a:solidFill>
                  <a:srgbClr val="000000"/>
                </a:solidFill>
                <a:effectLst/>
                <a:highlight>
                  <a:srgbClr val="FFFFFF"/>
                </a:highlight>
                <a:latin typeface="Verdana" panose="020B0604030504040204" pitchFamily="34" charset="0"/>
                <a:ea typeface="Verdana" panose="020B0604030504040204" pitchFamily="34" charset="0"/>
              </a:rPr>
              <a:t>Dart is an object-oriented language with C-style syntax.</a:t>
            </a:r>
          </a:p>
          <a:p>
            <a:pPr marL="0" indent="0" rtl="0">
              <a:spcBef>
                <a:spcPts val="0"/>
              </a:spcBef>
              <a:spcAft>
                <a:spcPts val="0"/>
              </a:spcAft>
              <a:buNone/>
            </a:pPr>
            <a:endParaRPr lang="en-US" sz="2400" b="0" i="0" u="none" strike="noStrike" dirty="0">
              <a:solidFill>
                <a:srgbClr val="000000"/>
              </a:solidFill>
              <a:effectLst/>
              <a:highlight>
                <a:srgbClr val="FFFFFF"/>
              </a:highlight>
              <a:latin typeface="Verdana" panose="020B0604030504040204" pitchFamily="34" charset="0"/>
              <a:ea typeface="Verdana" panose="020B0604030504040204" pitchFamily="34" charset="0"/>
            </a:endParaRPr>
          </a:p>
          <a:p>
            <a:pPr rtl="0">
              <a:spcBef>
                <a:spcPts val="0"/>
              </a:spcBef>
              <a:spcAft>
                <a:spcPts val="0"/>
              </a:spcAft>
            </a:pPr>
            <a:r>
              <a:rPr lang="en-US" sz="2400" b="0" dirty="0">
                <a:effectLst/>
                <a:latin typeface="Verdana" panose="020B0604030504040204" pitchFamily="34" charset="0"/>
                <a:ea typeface="Verdana" panose="020B0604030504040204" pitchFamily="34" charset="0"/>
              </a:rPr>
              <a:t>developing fast apps on any platform</a:t>
            </a:r>
            <a:r>
              <a:rPr lang="en-US" sz="2400" dirty="0">
                <a:solidFill>
                  <a:srgbClr val="000000"/>
                </a:solidFill>
                <a:highlight>
                  <a:srgbClr val="FFFFFF"/>
                </a:highlight>
                <a:latin typeface="Verdana" panose="020B0604030504040204" pitchFamily="34" charset="0"/>
                <a:ea typeface="Verdana" panose="020B0604030504040204" pitchFamily="34" charset="0"/>
              </a:rPr>
              <a:t>(cross-platform).</a:t>
            </a:r>
          </a:p>
          <a:p>
            <a:pPr marL="0" indent="0" rtl="0">
              <a:spcBef>
                <a:spcPts val="0"/>
              </a:spcBef>
              <a:spcAft>
                <a:spcPts val="0"/>
              </a:spcAft>
              <a:buNone/>
            </a:pPr>
            <a:endParaRPr lang="en-US" sz="2400" dirty="0">
              <a:solidFill>
                <a:srgbClr val="000000"/>
              </a:solidFill>
              <a:highlight>
                <a:srgbClr val="FFFFFF"/>
              </a:highlight>
              <a:latin typeface="Verdana" panose="020B0604030504040204" pitchFamily="34" charset="0"/>
              <a:ea typeface="Verdana" panose="020B0604030504040204" pitchFamily="34" charset="0"/>
            </a:endParaRPr>
          </a:p>
          <a:p>
            <a:pPr rtl="0">
              <a:spcBef>
                <a:spcPts val="0"/>
              </a:spcBef>
              <a:spcAft>
                <a:spcPts val="0"/>
              </a:spcAft>
            </a:pPr>
            <a:r>
              <a:rPr lang="en-US" sz="2400" b="0" dirty="0">
                <a:effectLst/>
                <a:latin typeface="Verdana" panose="020B0604030504040204" pitchFamily="34" charset="0"/>
                <a:ea typeface="Verdana" panose="020B0604030504040204" pitchFamily="34" charset="0"/>
              </a:rPr>
              <a:t>Dart also forms the foundation of Flutter</a:t>
            </a:r>
            <a:endParaRPr lang="en-US" sz="2400" b="0" dirty="0">
              <a:solidFill>
                <a:srgbClr val="000000"/>
              </a:solidFill>
              <a:effectLst/>
              <a:highlight>
                <a:srgbClr val="FFFFFF"/>
              </a:highlight>
              <a:latin typeface="Verdana" panose="020B0604030504040204" pitchFamily="34" charset="0"/>
              <a:ea typeface="Verdana" panose="020B0604030504040204" pitchFamily="34" charset="0"/>
            </a:endParaRPr>
          </a:p>
          <a:p>
            <a:pPr rtl="0">
              <a:spcBef>
                <a:spcPts val="0"/>
              </a:spcBef>
              <a:spcAft>
                <a:spcPts val="0"/>
              </a:spcAft>
            </a:pPr>
            <a:endParaRPr lang="en-US" sz="2400" b="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8558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E9086-770C-98EA-9595-9B53EA8A7CD9}"/>
              </a:ext>
            </a:extLst>
          </p:cNvPr>
          <p:cNvSpPr>
            <a:spLocks noGrp="1"/>
          </p:cNvSpPr>
          <p:nvPr>
            <p:ph type="title"/>
          </p:nvPr>
        </p:nvSpPr>
        <p:spPr/>
        <p:txBody>
          <a:bodyPr>
            <a:normAutofit/>
          </a:bodyPr>
          <a:lstStyle/>
          <a:p>
            <a:r>
              <a:rPr lang="en-US" sz="5400" b="1" dirty="0"/>
              <a:t>Why use Dart in Flutter</a:t>
            </a:r>
          </a:p>
        </p:txBody>
      </p:sp>
      <p:sp>
        <p:nvSpPr>
          <p:cNvPr id="3" name="Content Placeholder 2">
            <a:extLst>
              <a:ext uri="{FF2B5EF4-FFF2-40B4-BE49-F238E27FC236}">
                <a16:creationId xmlns:a16="http://schemas.microsoft.com/office/drawing/2014/main" id="{FBED93B7-68B6-C799-2E3E-0367D9AC5484}"/>
              </a:ext>
            </a:extLst>
          </p:cNvPr>
          <p:cNvSpPr>
            <a:spLocks noGrp="1"/>
          </p:cNvSpPr>
          <p:nvPr>
            <p:ph idx="1"/>
          </p:nvPr>
        </p:nvSpPr>
        <p:spPr/>
        <p:txBody>
          <a:bodyPr/>
          <a:lstStyle/>
          <a:p>
            <a:r>
              <a:rPr lang="en-US" dirty="0"/>
              <a:t>Here is a quick list of the Dart features that together make it indispensable for Flutter:</a:t>
            </a:r>
          </a:p>
          <a:p>
            <a:pPr lvl="1"/>
            <a:r>
              <a:rPr lang="en-US" dirty="0"/>
              <a:t>Dart is AOT (Ahead Of Time) compiled to fast, predictable, native code, which allows almost all of Flutter to be written in Dart. This not only makes Flutter fast, virtually everything (including all the widgets) can be customized.</a:t>
            </a:r>
          </a:p>
          <a:p>
            <a:pPr marL="457200" lvl="1" indent="0">
              <a:buNone/>
            </a:pPr>
            <a:endParaRPr lang="en-US" dirty="0"/>
          </a:p>
          <a:p>
            <a:pPr lvl="1"/>
            <a:r>
              <a:rPr lang="en-US" dirty="0"/>
              <a:t>Dart can also be JIT (Just In Time) compiled for exceptionally fast development cycles and game-changing workflow (including Flutter’s popular sub-second stateful hot reload).</a:t>
            </a:r>
          </a:p>
          <a:p>
            <a:pPr marL="457200" lvl="1" indent="0">
              <a:buNone/>
            </a:pPr>
            <a:endParaRPr lang="en-US" dirty="0"/>
          </a:p>
        </p:txBody>
      </p:sp>
    </p:spTree>
    <p:extLst>
      <p:ext uri="{BB962C8B-B14F-4D97-AF65-F5344CB8AC3E}">
        <p14:creationId xmlns:p14="http://schemas.microsoft.com/office/powerpoint/2010/main" val="119854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40E5D-BBCE-09A6-D4F9-5A47308564C3}"/>
              </a:ext>
            </a:extLst>
          </p:cNvPr>
          <p:cNvSpPr>
            <a:spLocks noGrp="1"/>
          </p:cNvSpPr>
          <p:nvPr>
            <p:ph type="title"/>
          </p:nvPr>
        </p:nvSpPr>
        <p:spPr/>
        <p:txBody>
          <a:bodyPr/>
          <a:lstStyle/>
          <a:p>
            <a:r>
              <a:rPr lang="en-US" sz="4400" b="1" dirty="0"/>
              <a:t>Why use Dart in Flutter (Cont.)</a:t>
            </a:r>
            <a:endParaRPr lang="en-US" dirty="0"/>
          </a:p>
        </p:txBody>
      </p:sp>
      <p:sp>
        <p:nvSpPr>
          <p:cNvPr id="3" name="Content Placeholder 2">
            <a:extLst>
              <a:ext uri="{FF2B5EF4-FFF2-40B4-BE49-F238E27FC236}">
                <a16:creationId xmlns:a16="http://schemas.microsoft.com/office/drawing/2014/main" id="{E0535376-ED4B-5158-59F3-943642A5E201}"/>
              </a:ext>
            </a:extLst>
          </p:cNvPr>
          <p:cNvSpPr>
            <a:spLocks noGrp="1"/>
          </p:cNvSpPr>
          <p:nvPr>
            <p:ph idx="1"/>
          </p:nvPr>
        </p:nvSpPr>
        <p:spPr/>
        <p:txBody>
          <a:bodyPr/>
          <a:lstStyle/>
          <a:p>
            <a:pPr lvl="1"/>
            <a:r>
              <a:rPr lang="en-US" dirty="0"/>
              <a:t>Dart makes it easier to create smooth animations and transitions that run at 60fps.</a:t>
            </a:r>
          </a:p>
          <a:p>
            <a:pPr lvl="1"/>
            <a:endParaRPr lang="en-US" dirty="0"/>
          </a:p>
          <a:p>
            <a:pPr lvl="1"/>
            <a:r>
              <a:rPr lang="en-US" dirty="0"/>
              <a:t>Dart allows Flutter to avoid the need for a separate declarative layout language like JSX or XML, or separate visual interface builders, because Dart’s declarative, programmatic layout is easy to read and visualize. And with all the layout in one language and in one place, it is easy for Flutter to provide advanced tooling that makes layout a snap.</a:t>
            </a:r>
          </a:p>
        </p:txBody>
      </p:sp>
    </p:spTree>
    <p:extLst>
      <p:ext uri="{BB962C8B-B14F-4D97-AF65-F5344CB8AC3E}">
        <p14:creationId xmlns:p14="http://schemas.microsoft.com/office/powerpoint/2010/main" val="216144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D67DA6-5F3E-3C89-A2FC-42B06E8B8ABA}"/>
              </a:ext>
            </a:extLst>
          </p:cNvPr>
          <p:cNvSpPr>
            <a:spLocks noGrp="1"/>
          </p:cNvSpPr>
          <p:nvPr>
            <p:ph type="title"/>
          </p:nvPr>
        </p:nvSpPr>
        <p:spPr>
          <a:xfrm>
            <a:off x="359296" y="374631"/>
            <a:ext cx="6812721" cy="1047158"/>
          </a:xfrm>
        </p:spPr>
        <p:txBody>
          <a:bodyPr anchor="b">
            <a:normAutofit/>
          </a:bodyPr>
          <a:lstStyle/>
          <a:p>
            <a:r>
              <a:rPr lang="en-US" sz="5200" b="1" dirty="0">
                <a:ln w="22225">
                  <a:solidFill>
                    <a:srgbClr val="FFFFFF"/>
                  </a:solidFill>
                </a:ln>
                <a:latin typeface="Arial" panose="020B0604020202020204" pitchFamily="34" charset="0"/>
                <a:cs typeface="Arial" panose="020B0604020202020204" pitchFamily="34" charset="0"/>
              </a:rPr>
              <a:t>Importance of Flutter</a:t>
            </a:r>
          </a:p>
        </p:txBody>
      </p:sp>
      <p:sp>
        <p:nvSpPr>
          <p:cNvPr id="37" name="!!accent">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Content Placeholder 2">
            <a:extLst>
              <a:ext uri="{FF2B5EF4-FFF2-40B4-BE49-F238E27FC236}">
                <a16:creationId xmlns:a16="http://schemas.microsoft.com/office/drawing/2014/main" id="{714DC201-5525-922B-24D5-4DACD8E02F35}"/>
              </a:ext>
            </a:extLst>
          </p:cNvPr>
          <p:cNvSpPr>
            <a:spLocks noGrp="1"/>
          </p:cNvSpPr>
          <p:nvPr>
            <p:ph idx="1"/>
          </p:nvPr>
        </p:nvSpPr>
        <p:spPr>
          <a:xfrm>
            <a:off x="231934" y="3072339"/>
            <a:ext cx="7272424" cy="3615617"/>
          </a:xfrm>
        </p:spPr>
        <p:txBody>
          <a:bodyPr>
            <a:noAutofit/>
          </a:bodyPr>
          <a:lstStyle/>
          <a:p>
            <a:pPr marL="0" indent="0" fontAlgn="auto">
              <a:buNone/>
            </a:pPr>
            <a:endParaRPr lang="en-US" sz="1600" b="0" i="0" dirty="0">
              <a:effectLst/>
              <a:latin typeface="Verdana" panose="020B0604030504040204" pitchFamily="34" charset="0"/>
              <a:ea typeface="Verdana" panose="020B0604030504040204" pitchFamily="34" charset="0"/>
            </a:endParaRPr>
          </a:p>
          <a:p>
            <a:pPr fontAlgn="auto">
              <a:buFont typeface="+mj-lt"/>
              <a:buAutoNum type="arabicPeriod"/>
            </a:pPr>
            <a:r>
              <a:rPr lang="en-US" sz="1600" b="1" i="0" dirty="0">
                <a:effectLst/>
                <a:latin typeface="Verdana" panose="020B0604030504040204" pitchFamily="34" charset="0"/>
                <a:ea typeface="Verdana" panose="020B0604030504040204" pitchFamily="34" charset="0"/>
              </a:rPr>
              <a:t>Single Codebase, Multiple Platforms</a:t>
            </a:r>
            <a:r>
              <a:rPr lang="en-US" sz="1600" b="0" i="0" dirty="0">
                <a:effectLst/>
                <a:latin typeface="Verdana" panose="020B0604030504040204" pitchFamily="34" charset="0"/>
                <a:ea typeface="Verdana" panose="020B0604030504040204" pitchFamily="34" charset="0"/>
              </a:rPr>
              <a:t>: Flutter allows you to develop applications for multiple platforms (iOS, Android, web, desktop) using a single codebase. This reduces development time and effort, as developers don’t have to maintain separate codebases for different platforms.</a:t>
            </a:r>
          </a:p>
          <a:p>
            <a:pPr>
              <a:buFont typeface="+mj-lt"/>
              <a:buAutoNum type="arabicPeriod"/>
            </a:pPr>
            <a:r>
              <a:rPr lang="en-US" sz="1600" b="1" i="0" dirty="0">
                <a:effectLst/>
                <a:latin typeface="Verdana" panose="020B0604030504040204" pitchFamily="34" charset="0"/>
                <a:ea typeface="Verdana" panose="020B0604030504040204" pitchFamily="34" charset="0"/>
              </a:rPr>
              <a:t>Hot Reload</a:t>
            </a:r>
            <a:r>
              <a:rPr lang="en-US" sz="1600" b="0" i="0" dirty="0">
                <a:effectLst/>
                <a:latin typeface="Verdana" panose="020B0604030504040204" pitchFamily="34" charset="0"/>
                <a:ea typeface="Verdana" panose="020B0604030504040204" pitchFamily="34" charset="0"/>
              </a:rPr>
              <a:t>: Flutter’s hot reload feature enables developers to see changes in real-time as they code, without restarting the app. This speeds up the development process and facilitates experimentation and quick bug fixing.</a:t>
            </a:r>
          </a:p>
          <a:p>
            <a:pPr>
              <a:buFont typeface="+mj-lt"/>
              <a:buAutoNum type="arabicPeriod"/>
            </a:pPr>
            <a:r>
              <a:rPr lang="en-US" sz="1600" b="1" i="0" dirty="0">
                <a:effectLst/>
                <a:latin typeface="Verdana" panose="020B0604030504040204" pitchFamily="34" charset="0"/>
                <a:ea typeface="Verdana" panose="020B0604030504040204" pitchFamily="34" charset="0"/>
              </a:rPr>
              <a:t>Rich UI</a:t>
            </a:r>
            <a:r>
              <a:rPr lang="en-US" sz="1600" b="0" i="0" dirty="0">
                <a:effectLst/>
                <a:latin typeface="Verdana" panose="020B0604030504040204" pitchFamily="34" charset="0"/>
                <a:ea typeface="Verdana" panose="020B0604030504040204" pitchFamily="34" charset="0"/>
              </a:rPr>
              <a:t>: Flutter offers a rich set of customizable widgets that help create visually appealing and consistent user interfaces across platforms. These widgets can be customized to match the platform’s design guidelines or your own unique brand style.</a:t>
            </a:r>
          </a:p>
        </p:txBody>
      </p:sp>
      <p:pic>
        <p:nvPicPr>
          <p:cNvPr id="5" name="Picture 4" descr="Person watching empty phone">
            <a:extLst>
              <a:ext uri="{FF2B5EF4-FFF2-40B4-BE49-F238E27FC236}">
                <a16:creationId xmlns:a16="http://schemas.microsoft.com/office/drawing/2014/main" id="{6221135D-8FE2-DEF9-C0C1-3A4AD50299EF}"/>
              </a:ext>
            </a:extLst>
          </p:cNvPr>
          <p:cNvPicPr>
            <a:picLocks noChangeAspect="1"/>
          </p:cNvPicPr>
          <p:nvPr/>
        </p:nvPicPr>
        <p:blipFill rotWithShape="1">
          <a:blip r:embed="rId2"/>
          <a:srcRect l="42996" r="13126" b="-1"/>
          <a:stretch/>
        </p:blipFill>
        <p:spPr>
          <a:xfrm>
            <a:off x="7684006" y="10"/>
            <a:ext cx="4507993" cy="6857990"/>
          </a:xfrm>
          <a:prstGeom prst="rect">
            <a:avLst/>
          </a:prstGeom>
        </p:spPr>
      </p:pic>
      <p:sp>
        <p:nvSpPr>
          <p:cNvPr id="8" name="TextBox 7">
            <a:extLst>
              <a:ext uri="{FF2B5EF4-FFF2-40B4-BE49-F238E27FC236}">
                <a16:creationId xmlns:a16="http://schemas.microsoft.com/office/drawing/2014/main" id="{4C8B8254-4BE3-5064-0FB1-0F26098E2888}"/>
              </a:ext>
            </a:extLst>
          </p:cNvPr>
          <p:cNvSpPr txBox="1"/>
          <p:nvPr/>
        </p:nvSpPr>
        <p:spPr>
          <a:xfrm>
            <a:off x="385439" y="1726372"/>
            <a:ext cx="6965414" cy="923330"/>
          </a:xfrm>
          <a:prstGeom prst="rect">
            <a:avLst/>
          </a:prstGeom>
          <a:noFill/>
        </p:spPr>
        <p:txBody>
          <a:bodyPr wrap="square">
            <a:spAutoFit/>
          </a:bodyPr>
          <a:lstStyle/>
          <a:p>
            <a:pPr marL="0" indent="0" fontAlgn="auto">
              <a:buNone/>
            </a:pPr>
            <a:r>
              <a:rPr lang="en-US" sz="1800" b="0" i="0" dirty="0">
                <a:effectLst/>
                <a:latin typeface="Verdana" panose="020B0604030504040204" pitchFamily="34" charset="0"/>
                <a:ea typeface="Verdana" panose="020B0604030504040204" pitchFamily="34" charset="0"/>
              </a:rPr>
              <a:t>Flutter has gained significant importance in mobile app development due to its unique features and advantages. Here are some reasons why Flutter is important:</a:t>
            </a:r>
          </a:p>
        </p:txBody>
      </p:sp>
    </p:spTree>
    <p:extLst>
      <p:ext uri="{BB962C8B-B14F-4D97-AF65-F5344CB8AC3E}">
        <p14:creationId xmlns:p14="http://schemas.microsoft.com/office/powerpoint/2010/main" val="3290140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ntitled video - Made with Clipchamp">
            <a:hlinkClick r:id="" action="ppaction://media"/>
            <a:extLst>
              <a:ext uri="{FF2B5EF4-FFF2-40B4-BE49-F238E27FC236}">
                <a16:creationId xmlns:a16="http://schemas.microsoft.com/office/drawing/2014/main" id="{7C255C52-71F2-3E39-CA0C-A49FD8D6DEFE}"/>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812799" y="457200"/>
            <a:ext cx="10566401" cy="5943600"/>
          </a:xfrm>
          <a:prstGeom prst="rect">
            <a:avLst/>
          </a:prstGeom>
        </p:spPr>
      </p:pic>
    </p:spTree>
    <p:extLst>
      <p:ext uri="{BB962C8B-B14F-4D97-AF65-F5344CB8AC3E}">
        <p14:creationId xmlns:p14="http://schemas.microsoft.com/office/powerpoint/2010/main" val="359543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45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D67DA6-5F3E-3C89-A2FC-42B06E8B8ABA}"/>
              </a:ext>
            </a:extLst>
          </p:cNvPr>
          <p:cNvSpPr>
            <a:spLocks noGrp="1"/>
          </p:cNvSpPr>
          <p:nvPr>
            <p:ph type="title"/>
          </p:nvPr>
        </p:nvSpPr>
        <p:spPr>
          <a:xfrm>
            <a:off x="321105" y="381420"/>
            <a:ext cx="6812721" cy="1617499"/>
          </a:xfrm>
        </p:spPr>
        <p:txBody>
          <a:bodyPr anchor="b">
            <a:normAutofit/>
          </a:bodyPr>
          <a:lstStyle/>
          <a:p>
            <a:r>
              <a:rPr lang="en-US" sz="5200" b="1" dirty="0">
                <a:ln w="22225">
                  <a:solidFill>
                    <a:srgbClr val="FFFFFF"/>
                  </a:solidFill>
                </a:ln>
                <a:latin typeface="Arial" panose="020B0604020202020204" pitchFamily="34" charset="0"/>
                <a:cs typeface="Arial" panose="020B0604020202020204" pitchFamily="34" charset="0"/>
              </a:rPr>
              <a:t>Importance of Flutter</a:t>
            </a:r>
            <a:br>
              <a:rPr lang="en-US" sz="5200" b="1" dirty="0">
                <a:ln w="22225">
                  <a:solidFill>
                    <a:srgbClr val="FFFFFF"/>
                  </a:solidFill>
                </a:ln>
                <a:latin typeface="Arial" panose="020B0604020202020204" pitchFamily="34" charset="0"/>
                <a:cs typeface="Arial" panose="020B0604020202020204" pitchFamily="34" charset="0"/>
              </a:rPr>
            </a:br>
            <a:r>
              <a:rPr lang="en-US" sz="5200" b="1" dirty="0">
                <a:ln w="22225">
                  <a:solidFill>
                    <a:srgbClr val="FFFFFF"/>
                  </a:solidFill>
                </a:ln>
                <a:latin typeface="Arial" panose="020B0604020202020204" pitchFamily="34" charset="0"/>
                <a:cs typeface="Arial" panose="020B0604020202020204" pitchFamily="34" charset="0"/>
              </a:rPr>
              <a:t>(Cont.)</a:t>
            </a:r>
          </a:p>
        </p:txBody>
      </p:sp>
      <p:sp>
        <p:nvSpPr>
          <p:cNvPr id="37" name="!!accent">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Content Placeholder 2">
            <a:extLst>
              <a:ext uri="{FF2B5EF4-FFF2-40B4-BE49-F238E27FC236}">
                <a16:creationId xmlns:a16="http://schemas.microsoft.com/office/drawing/2014/main" id="{714DC201-5525-922B-24D5-4DACD8E02F35}"/>
              </a:ext>
            </a:extLst>
          </p:cNvPr>
          <p:cNvSpPr>
            <a:spLocks noGrp="1"/>
          </p:cNvSpPr>
          <p:nvPr>
            <p:ph idx="1"/>
          </p:nvPr>
        </p:nvSpPr>
        <p:spPr>
          <a:xfrm>
            <a:off x="220392" y="2218632"/>
            <a:ext cx="7323979" cy="4110781"/>
          </a:xfrm>
        </p:spPr>
        <p:txBody>
          <a:bodyPr>
            <a:noAutofit/>
          </a:bodyPr>
          <a:lstStyle/>
          <a:p>
            <a:pPr marL="0" indent="0">
              <a:buNone/>
            </a:pPr>
            <a:r>
              <a:rPr lang="en-US" sz="1600" b="1" dirty="0">
                <a:latin typeface="Verdana" panose="020B0604030504040204" pitchFamily="34" charset="0"/>
                <a:ea typeface="Verdana" panose="020B0604030504040204" pitchFamily="34" charset="0"/>
              </a:rPr>
              <a:t>4</a:t>
            </a:r>
            <a:r>
              <a:rPr lang="en-US" sz="1600" dirty="0">
                <a:latin typeface="Verdana" panose="020B0604030504040204" pitchFamily="34" charset="0"/>
                <a:ea typeface="Verdana" panose="020B0604030504040204" pitchFamily="34" charset="0"/>
              </a:rPr>
              <a:t>.</a:t>
            </a:r>
            <a:r>
              <a:rPr lang="en-US" sz="1600" b="1" i="0" dirty="0">
                <a:effectLst/>
                <a:highlight>
                  <a:srgbClr val="FFFFFF"/>
                </a:highlight>
                <a:latin typeface="Verdana" panose="020B0604030504040204" pitchFamily="34" charset="0"/>
                <a:ea typeface="Verdana" panose="020B0604030504040204" pitchFamily="34" charset="0"/>
              </a:rPr>
              <a:t> Performance</a:t>
            </a:r>
            <a:r>
              <a:rPr lang="en-US" sz="1600" b="0" i="0" dirty="0">
                <a:effectLst/>
                <a:highlight>
                  <a:srgbClr val="FFFFFF"/>
                </a:highlight>
                <a:latin typeface="Verdana" panose="020B0604030504040204" pitchFamily="34" charset="0"/>
                <a:ea typeface="Verdana" panose="020B0604030504040204" pitchFamily="34" charset="0"/>
              </a:rPr>
              <a:t>: Flutter’s architecture allows it to achieve high-performance levels. It uses a compiled programming language (Dart) and doesn’t rely on a bridge to communicate with the native modules, resulting in faster app execution and reduced performance bottlenecks.</a:t>
            </a:r>
          </a:p>
          <a:p>
            <a:pPr marL="0" indent="0">
              <a:buNone/>
            </a:pPr>
            <a:r>
              <a:rPr lang="en-US" sz="1600" b="1" dirty="0">
                <a:highlight>
                  <a:srgbClr val="FFFFFF"/>
                </a:highlight>
                <a:latin typeface="Verdana" panose="020B0604030504040204" pitchFamily="34" charset="0"/>
                <a:ea typeface="Verdana" panose="020B0604030504040204" pitchFamily="34" charset="0"/>
              </a:rPr>
              <a:t>5</a:t>
            </a:r>
            <a:r>
              <a:rPr lang="en-US" sz="1600" dirty="0">
                <a:highlight>
                  <a:srgbClr val="FFFFFF"/>
                </a:highlight>
                <a:latin typeface="Verdana" panose="020B0604030504040204" pitchFamily="34" charset="0"/>
                <a:ea typeface="Verdana" panose="020B0604030504040204" pitchFamily="34" charset="0"/>
              </a:rPr>
              <a:t>.</a:t>
            </a:r>
            <a:r>
              <a:rPr lang="en-US" sz="1600" b="1" i="0" dirty="0">
                <a:effectLst/>
                <a:highlight>
                  <a:srgbClr val="FFFFFF"/>
                </a:highlight>
                <a:latin typeface="Verdana" panose="020B0604030504040204" pitchFamily="34" charset="0"/>
                <a:ea typeface="Verdana" panose="020B0604030504040204" pitchFamily="34" charset="0"/>
              </a:rPr>
              <a:t> Access to Native Features</a:t>
            </a:r>
            <a:r>
              <a:rPr lang="en-US" sz="1600" b="0" i="0" dirty="0">
                <a:effectLst/>
                <a:highlight>
                  <a:srgbClr val="FFFFFF"/>
                </a:highlight>
                <a:latin typeface="Verdana" panose="020B0604030504040204" pitchFamily="34" charset="0"/>
                <a:ea typeface="Verdana" panose="020B0604030504040204" pitchFamily="34" charset="0"/>
              </a:rPr>
              <a:t>: Flutter provides plugins and packages that grant access to device-specific features and native APIs. This means you can integrate camera, GPS, sensors, and more without leaving the Flutter environment.</a:t>
            </a:r>
          </a:p>
          <a:p>
            <a:pPr marL="0" indent="0">
              <a:buNone/>
            </a:pPr>
            <a:r>
              <a:rPr lang="en-US" sz="1600" b="1" dirty="0">
                <a:highlight>
                  <a:srgbClr val="FFFFFF"/>
                </a:highlight>
                <a:latin typeface="Verdana" panose="020B0604030504040204" pitchFamily="34" charset="0"/>
                <a:ea typeface="Verdana" panose="020B0604030504040204" pitchFamily="34" charset="0"/>
              </a:rPr>
              <a:t>6</a:t>
            </a:r>
            <a:r>
              <a:rPr lang="en-US" sz="1600" dirty="0">
                <a:highlight>
                  <a:srgbClr val="FFFFFF"/>
                </a:highlight>
                <a:latin typeface="Verdana" panose="020B0604030504040204" pitchFamily="34" charset="0"/>
                <a:ea typeface="Verdana" panose="020B0604030504040204" pitchFamily="34" charset="0"/>
              </a:rPr>
              <a:t>.</a:t>
            </a:r>
            <a:r>
              <a:rPr lang="en-US" sz="1600" b="1" i="0" dirty="0">
                <a:effectLst/>
                <a:highlight>
                  <a:srgbClr val="FFFFFF"/>
                </a:highlight>
                <a:latin typeface="Verdana" panose="020B0604030504040204" pitchFamily="34" charset="0"/>
                <a:ea typeface="Verdana" panose="020B0604030504040204" pitchFamily="34" charset="0"/>
              </a:rPr>
              <a:t> Open Source and Active Community</a:t>
            </a:r>
            <a:r>
              <a:rPr lang="en-US" sz="1600" b="0" i="0" dirty="0">
                <a:effectLst/>
                <a:highlight>
                  <a:srgbClr val="FFFFFF"/>
                </a:highlight>
                <a:latin typeface="Verdana" panose="020B0604030504040204" pitchFamily="34" charset="0"/>
                <a:ea typeface="Verdana" panose="020B0604030504040204" pitchFamily="34" charset="0"/>
              </a:rPr>
              <a:t>: Flutter is an open-source framework backed by Google. Its active community contributes to its growth, stability, and availability of third-party packages, which extend its functionality.</a:t>
            </a:r>
          </a:p>
          <a:p>
            <a:pPr marL="0" indent="0">
              <a:buNone/>
            </a:pPr>
            <a:r>
              <a:rPr lang="en-US" sz="1600" b="1" dirty="0">
                <a:highlight>
                  <a:srgbClr val="FFFFFF"/>
                </a:highlight>
                <a:latin typeface="Verdana" panose="020B0604030504040204" pitchFamily="34" charset="0"/>
                <a:ea typeface="Verdana" panose="020B0604030504040204" pitchFamily="34" charset="0"/>
              </a:rPr>
              <a:t>7</a:t>
            </a:r>
            <a:r>
              <a:rPr lang="en-US" sz="1600" dirty="0">
                <a:highlight>
                  <a:srgbClr val="FFFFFF"/>
                </a:highlight>
                <a:latin typeface="Verdana" panose="020B0604030504040204" pitchFamily="34" charset="0"/>
                <a:ea typeface="Verdana" panose="020B0604030504040204" pitchFamily="34" charset="0"/>
              </a:rPr>
              <a:t>.</a:t>
            </a:r>
            <a:r>
              <a:rPr lang="en-US" sz="1600" b="1" i="0" dirty="0">
                <a:effectLst/>
                <a:highlight>
                  <a:srgbClr val="FFFFFF"/>
                </a:highlight>
                <a:latin typeface="Verdana" panose="020B0604030504040204" pitchFamily="34" charset="0"/>
                <a:ea typeface="Verdana" panose="020B0604030504040204" pitchFamily="34" charset="0"/>
              </a:rPr>
              <a:t> Reduced Development Time and Cost</a:t>
            </a:r>
            <a:r>
              <a:rPr lang="en-US" sz="1600" b="0" i="0" dirty="0">
                <a:effectLst/>
                <a:highlight>
                  <a:srgbClr val="FFFFFF"/>
                </a:highlight>
                <a:latin typeface="Verdana" panose="020B0604030504040204" pitchFamily="34" charset="0"/>
                <a:ea typeface="Verdana" panose="020B0604030504040204" pitchFamily="34" charset="0"/>
              </a:rPr>
              <a:t>: Since you’re working with a single codebase and the hot reload feature, development time is significantly reduced, which translates to lower development costs.</a:t>
            </a:r>
          </a:p>
          <a:p>
            <a:pPr marL="0" indent="0">
              <a:buNone/>
            </a:pPr>
            <a:endParaRPr lang="en-US" sz="1600" dirty="0">
              <a:highlight>
                <a:srgbClr val="FFFFFF"/>
              </a:highlight>
              <a:latin typeface="Verdana" panose="020B0604030504040204" pitchFamily="34" charset="0"/>
              <a:ea typeface="Verdana" panose="020B0604030504040204" pitchFamily="34" charset="0"/>
            </a:endParaRPr>
          </a:p>
        </p:txBody>
      </p:sp>
      <p:pic>
        <p:nvPicPr>
          <p:cNvPr id="5" name="Picture 4" descr="Person watching empty phone">
            <a:extLst>
              <a:ext uri="{FF2B5EF4-FFF2-40B4-BE49-F238E27FC236}">
                <a16:creationId xmlns:a16="http://schemas.microsoft.com/office/drawing/2014/main" id="{6221135D-8FE2-DEF9-C0C1-3A4AD50299EF}"/>
              </a:ext>
            </a:extLst>
          </p:cNvPr>
          <p:cNvPicPr>
            <a:picLocks noChangeAspect="1"/>
          </p:cNvPicPr>
          <p:nvPr/>
        </p:nvPicPr>
        <p:blipFill rotWithShape="1">
          <a:blip r:embed="rId2"/>
          <a:srcRect l="42996" r="13126" b="-1"/>
          <a:stretch/>
        </p:blipFill>
        <p:spPr>
          <a:xfrm>
            <a:off x="7684006" y="10"/>
            <a:ext cx="4507993" cy="6857990"/>
          </a:xfrm>
          <a:prstGeom prst="rect">
            <a:avLst/>
          </a:prstGeom>
        </p:spPr>
      </p:pic>
    </p:spTree>
    <p:extLst>
      <p:ext uri="{BB962C8B-B14F-4D97-AF65-F5344CB8AC3E}">
        <p14:creationId xmlns:p14="http://schemas.microsoft.com/office/powerpoint/2010/main" val="3310763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6AA0-FCF4-440F-AC68-86C696CEA1AD}"/>
              </a:ext>
            </a:extLst>
          </p:cNvPr>
          <p:cNvSpPr>
            <a:spLocks noGrp="1"/>
          </p:cNvSpPr>
          <p:nvPr>
            <p:ph type="title"/>
          </p:nvPr>
        </p:nvSpPr>
        <p:spPr/>
        <p:txBody>
          <a:bodyPr>
            <a:normAutofit/>
          </a:bodyPr>
          <a:lstStyle/>
          <a:p>
            <a:r>
              <a:rPr lang="en-US" sz="8800" b="1" i="0" u="none" strike="noStrike" dirty="0">
                <a:effectLst/>
                <a:latin typeface="Arial" panose="020B0604020202020204" pitchFamily="34" charset="0"/>
              </a:rPr>
              <a:t>Dart Installation</a:t>
            </a:r>
            <a:endParaRPr lang="en-US" sz="8800" dirty="0"/>
          </a:p>
        </p:txBody>
      </p:sp>
      <p:sp>
        <p:nvSpPr>
          <p:cNvPr id="3" name="Content Placeholder 2">
            <a:extLst>
              <a:ext uri="{FF2B5EF4-FFF2-40B4-BE49-F238E27FC236}">
                <a16:creationId xmlns:a16="http://schemas.microsoft.com/office/drawing/2014/main" id="{D40DBC2E-B0B5-681C-B864-1E7BC5E3F64F}"/>
              </a:ext>
            </a:extLst>
          </p:cNvPr>
          <p:cNvSpPr>
            <a:spLocks noGrp="1"/>
          </p:cNvSpPr>
          <p:nvPr>
            <p:ph idx="1"/>
          </p:nvPr>
        </p:nvSpPr>
        <p:spPr/>
        <p:txBody>
          <a:bodyPr>
            <a:normAutofit/>
          </a:bodyPr>
          <a:lstStyle/>
          <a:p>
            <a:pPr rtl="0">
              <a:spcBef>
                <a:spcPts val="0"/>
              </a:spcBef>
              <a:spcAft>
                <a:spcPts val="0"/>
              </a:spcAft>
            </a:pPr>
            <a:r>
              <a:rPr lang="en-US" sz="2400" b="0" i="0" u="none" strike="noStrike" dirty="0">
                <a:solidFill>
                  <a:srgbClr val="333333"/>
                </a:solidFill>
                <a:effectLst/>
                <a:highlight>
                  <a:srgbClr val="FFFFFF"/>
                </a:highlight>
                <a:latin typeface="Verdana" panose="020B0604030504040204" pitchFamily="34" charset="0"/>
                <a:ea typeface="Verdana" panose="020B0604030504040204" pitchFamily="34" charset="0"/>
              </a:rPr>
              <a:t>To learn the Dart, we need to set up the Dart programming environment on our local machine. We are describing the following instructions to install the Dart </a:t>
            </a:r>
            <a:r>
              <a:rPr lang="en-US" sz="2400" b="0" i="0" u="none" strike="noStrike" dirty="0">
                <a:solidFill>
                  <a:srgbClr val="333333"/>
                </a:solidFill>
                <a:effectLst/>
                <a:highlight>
                  <a:srgbClr val="00FFFF"/>
                </a:highlight>
                <a:latin typeface="Verdana" panose="020B0604030504040204" pitchFamily="34" charset="0"/>
                <a:ea typeface="Verdana" panose="020B0604030504040204" pitchFamily="34" charset="0"/>
              </a:rPr>
              <a:t>SDK</a:t>
            </a:r>
            <a:r>
              <a:rPr lang="en-US" sz="2400" b="0" i="0" u="none" strike="noStrike" dirty="0">
                <a:solidFill>
                  <a:srgbClr val="333333"/>
                </a:solidFill>
                <a:effectLst/>
                <a:highlight>
                  <a:srgbClr val="FFFFFF"/>
                </a:highlight>
                <a:latin typeface="Verdana" panose="020B0604030504040204" pitchFamily="34" charset="0"/>
                <a:ea typeface="Verdana" panose="020B0604030504040204" pitchFamily="34" charset="0"/>
              </a:rPr>
              <a:t> (Software Development Kit). </a:t>
            </a:r>
          </a:p>
          <a:p>
            <a:pPr marL="0" indent="0" rtl="0">
              <a:spcBef>
                <a:spcPts val="0"/>
              </a:spcBef>
              <a:spcAft>
                <a:spcPts val="0"/>
              </a:spcAft>
              <a:buNone/>
            </a:pPr>
            <a:endParaRPr lang="en-US" sz="2400" b="0" dirty="0">
              <a:effectLst/>
              <a:latin typeface="Verdana" panose="020B0604030504040204" pitchFamily="34" charset="0"/>
              <a:ea typeface="Verdana" panose="020B0604030504040204" pitchFamily="34" charset="0"/>
            </a:endParaRPr>
          </a:p>
          <a:p>
            <a:pPr marL="0" indent="0" rtl="0">
              <a:spcBef>
                <a:spcPts val="0"/>
              </a:spcBef>
              <a:spcAft>
                <a:spcPts val="0"/>
              </a:spcAft>
              <a:buNone/>
            </a:pPr>
            <a:r>
              <a:rPr lang="en-US" sz="2400" b="0" i="0" u="none" strike="noStrike" dirty="0">
                <a:solidFill>
                  <a:srgbClr val="333333"/>
                </a:solidFill>
                <a:effectLst/>
                <a:highlight>
                  <a:srgbClr val="FFFFFF"/>
                </a:highlight>
                <a:latin typeface="Verdana" panose="020B0604030504040204" pitchFamily="34" charset="0"/>
                <a:ea typeface="Verdana" panose="020B0604030504040204" pitchFamily="34" charset="0"/>
              </a:rPr>
              <a:t>  If you have already installed it, then you can skip this part.</a:t>
            </a:r>
            <a:endParaRPr lang="en-US" sz="2400" b="0" dirty="0">
              <a:effectLst/>
              <a:latin typeface="Verdana" panose="020B0604030504040204" pitchFamily="34" charset="0"/>
              <a:ea typeface="Verdana" panose="020B0604030504040204" pitchFamily="34" charset="0"/>
            </a:endParaRPr>
          </a:p>
          <a:p>
            <a:pPr marL="0" indent="0">
              <a:buNone/>
            </a:pP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8933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9" name="Rectangle 207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81" name="Arc 208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B2D80C-9ED9-CB60-5588-C1B03A9D79A3}"/>
              </a:ext>
            </a:extLst>
          </p:cNvPr>
          <p:cNvSpPr>
            <a:spLocks noGrp="1"/>
          </p:cNvSpPr>
          <p:nvPr>
            <p:ph type="title"/>
          </p:nvPr>
        </p:nvSpPr>
        <p:spPr>
          <a:xfrm>
            <a:off x="587829" y="159216"/>
            <a:ext cx="10765971" cy="736877"/>
          </a:xfrm>
        </p:spPr>
        <p:txBody>
          <a:bodyPr>
            <a:noAutofit/>
          </a:bodyPr>
          <a:lstStyle/>
          <a:p>
            <a:r>
              <a:rPr lang="en-US" sz="4800" b="1" i="0" u="none" strike="noStrike" dirty="0">
                <a:effectLst/>
                <a:highlight>
                  <a:srgbClr val="FFFFFF"/>
                </a:highlight>
                <a:latin typeface="Arial" panose="020B0604020202020204" pitchFamily="34" charset="0"/>
              </a:rPr>
              <a:t>Install the Dart SDK on Windows</a:t>
            </a:r>
            <a:endParaRPr lang="en-US" sz="4800" dirty="0"/>
          </a:p>
        </p:txBody>
      </p:sp>
      <p:sp>
        <p:nvSpPr>
          <p:cNvPr id="2083" name="Freeform: Shape 208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96824DC2-C381-C63C-D8EB-DCDEE8F77C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01" r="3613"/>
          <a:stretch/>
        </p:blipFill>
        <p:spPr bwMode="auto">
          <a:xfrm>
            <a:off x="15207" y="2278889"/>
            <a:ext cx="5568744" cy="314508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DC4A068-45FA-7592-AB1D-B193D966EDB6}"/>
              </a:ext>
            </a:extLst>
          </p:cNvPr>
          <p:cNvSpPr txBox="1"/>
          <p:nvPr/>
        </p:nvSpPr>
        <p:spPr>
          <a:xfrm>
            <a:off x="587829" y="1103900"/>
            <a:ext cx="7243590" cy="369332"/>
          </a:xfrm>
          <a:prstGeom prst="rect">
            <a:avLst/>
          </a:prstGeom>
          <a:noFill/>
        </p:spPr>
        <p:txBody>
          <a:bodyPr wrap="square">
            <a:spAutoFit/>
          </a:bodyPr>
          <a:lstStyle/>
          <a:p>
            <a:pPr lvl="0"/>
            <a:r>
              <a:rPr lang="en-US" sz="1800" b="1" i="0" dirty="0"/>
              <a:t>Follow the below instructions to install Dark SDK </a:t>
            </a:r>
            <a:r>
              <a:rPr lang="en-US" sz="1800" b="1" i="0"/>
              <a:t>in </a:t>
            </a:r>
            <a:r>
              <a:rPr lang="en-US" b="1"/>
              <a:t>Windows.</a:t>
            </a:r>
            <a:endParaRPr lang="en-US" sz="1800" dirty="0"/>
          </a:p>
        </p:txBody>
      </p:sp>
      <p:graphicFrame>
        <p:nvGraphicFramePr>
          <p:cNvPr id="14" name="Diagram 13">
            <a:extLst>
              <a:ext uri="{FF2B5EF4-FFF2-40B4-BE49-F238E27FC236}">
                <a16:creationId xmlns:a16="http://schemas.microsoft.com/office/drawing/2014/main" id="{0CCF2BDD-6ACE-0934-A73D-F81843AD30F2}"/>
              </a:ext>
            </a:extLst>
          </p:cNvPr>
          <p:cNvGraphicFramePr/>
          <p:nvPr>
            <p:extLst>
              <p:ext uri="{D42A27DB-BD31-4B8C-83A1-F6EECF244321}">
                <p14:modId xmlns:p14="http://schemas.microsoft.com/office/powerpoint/2010/main" val="1855847592"/>
              </p:ext>
            </p:extLst>
          </p:nvPr>
        </p:nvGraphicFramePr>
        <p:xfrm>
          <a:off x="5679808" y="1681039"/>
          <a:ext cx="6512192" cy="48925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Arrow: Down 16">
            <a:extLst>
              <a:ext uri="{FF2B5EF4-FFF2-40B4-BE49-F238E27FC236}">
                <a16:creationId xmlns:a16="http://schemas.microsoft.com/office/drawing/2014/main" id="{9A82119F-4719-1E87-C386-6AA3E34C6F65}"/>
              </a:ext>
            </a:extLst>
          </p:cNvPr>
          <p:cNvSpPr/>
          <p:nvPr/>
        </p:nvSpPr>
        <p:spPr>
          <a:xfrm rot="1565337">
            <a:off x="3255072" y="1426414"/>
            <a:ext cx="425674" cy="1986758"/>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71E3BE7-2240-B469-54A0-6083DE0DB0DB}"/>
              </a:ext>
            </a:extLst>
          </p:cNvPr>
          <p:cNvSpPr/>
          <p:nvPr/>
        </p:nvSpPr>
        <p:spPr>
          <a:xfrm>
            <a:off x="2105494" y="3322613"/>
            <a:ext cx="1134737" cy="41960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6315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752</TotalTime>
  <Words>803</Words>
  <Application>Microsoft Office PowerPoint</Application>
  <PresentationFormat>Widescreen</PresentationFormat>
  <Paragraphs>56</Paragraphs>
  <Slides>11</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Roboto</vt:lpstr>
      <vt:lpstr>Verdana</vt:lpstr>
      <vt:lpstr>Office Theme</vt:lpstr>
      <vt:lpstr>Introduction to Dart </vt:lpstr>
      <vt:lpstr>About Dart: </vt:lpstr>
      <vt:lpstr>Why use Dart in Flutter</vt:lpstr>
      <vt:lpstr>Why use Dart in Flutter (Cont.)</vt:lpstr>
      <vt:lpstr>Importance of Flutter</vt:lpstr>
      <vt:lpstr>PowerPoint Presentation</vt:lpstr>
      <vt:lpstr>Importance of Flutter (Cont.)</vt:lpstr>
      <vt:lpstr>Dart Installation</vt:lpstr>
      <vt:lpstr>Install the Dart SDK on Windows</vt:lpstr>
      <vt:lpstr>Online Dart Editor</vt:lpstr>
      <vt:lpstr>First program in Dart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Dart               </dc:title>
  <dc:creator>joud jarrah</dc:creator>
  <cp:lastModifiedBy>joud jarrah</cp:lastModifiedBy>
  <cp:revision>1</cp:revision>
  <dcterms:created xsi:type="dcterms:W3CDTF">2024-04-07T08:09:58Z</dcterms:created>
  <dcterms:modified xsi:type="dcterms:W3CDTF">2024-04-15T05:34:38Z</dcterms:modified>
</cp:coreProperties>
</file>