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6" r:id="rId10"/>
    <p:sldId id="275"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975A0-2EB1-4B50-B934-7ED738D8A89A}" v="16" dt="2024-04-14T01:20:35.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d jarrah" userId="51ed9fee1a7ec1d0" providerId="LiveId" clId="{1A1975A0-2EB1-4B50-B934-7ED738D8A89A}"/>
    <pc:docChg chg="undo redo custSel addSld delSld modSld">
      <pc:chgData name="joud jarrah" userId="51ed9fee1a7ec1d0" providerId="LiveId" clId="{1A1975A0-2EB1-4B50-B934-7ED738D8A89A}" dt="2024-04-15T06:03:06.079" v="295" actId="1076"/>
      <pc:docMkLst>
        <pc:docMk/>
      </pc:docMkLst>
      <pc:sldChg chg="addSp modSp new mod">
        <pc:chgData name="joud jarrah" userId="51ed9fee1a7ec1d0" providerId="LiveId" clId="{1A1975A0-2EB1-4B50-B934-7ED738D8A89A}" dt="2024-04-13T23:51:47.258" v="29" actId="1076"/>
        <pc:sldMkLst>
          <pc:docMk/>
          <pc:sldMk cId="1739890200" sldId="271"/>
        </pc:sldMkLst>
        <pc:spChg chg="mod">
          <ac:chgData name="joud jarrah" userId="51ed9fee1a7ec1d0" providerId="LiveId" clId="{1A1975A0-2EB1-4B50-B934-7ED738D8A89A}" dt="2024-04-13T23:51:12.244" v="10" actId="2711"/>
          <ac:spMkLst>
            <pc:docMk/>
            <pc:sldMk cId="1739890200" sldId="271"/>
            <ac:spMk id="2" creationId="{8366D107-466E-4265-8A18-F0BE03B42770}"/>
          </ac:spMkLst>
        </pc:spChg>
        <pc:spChg chg="mod">
          <ac:chgData name="joud jarrah" userId="51ed9fee1a7ec1d0" providerId="LiveId" clId="{1A1975A0-2EB1-4B50-B934-7ED738D8A89A}" dt="2024-04-13T23:51:38.971" v="25" actId="20577"/>
          <ac:spMkLst>
            <pc:docMk/>
            <pc:sldMk cId="1739890200" sldId="271"/>
            <ac:spMk id="3" creationId="{8D08FB2E-C264-C07A-97A5-7681F6E345BC}"/>
          </ac:spMkLst>
        </pc:spChg>
        <pc:picChg chg="add mod">
          <ac:chgData name="joud jarrah" userId="51ed9fee1a7ec1d0" providerId="LiveId" clId="{1A1975A0-2EB1-4B50-B934-7ED738D8A89A}" dt="2024-04-13T23:51:47.258" v="29" actId="1076"/>
          <ac:picMkLst>
            <pc:docMk/>
            <pc:sldMk cId="1739890200" sldId="271"/>
            <ac:picMk id="5" creationId="{4FD3F877-ABB9-4AA9-BEB6-2CC6F5645A52}"/>
          </ac:picMkLst>
        </pc:picChg>
      </pc:sldChg>
      <pc:sldChg chg="addSp modSp new mod">
        <pc:chgData name="joud jarrah" userId="51ed9fee1a7ec1d0" providerId="LiveId" clId="{1A1975A0-2EB1-4B50-B934-7ED738D8A89A}" dt="2024-04-13T23:58:40.866" v="40" actId="14100"/>
        <pc:sldMkLst>
          <pc:docMk/>
          <pc:sldMk cId="2391133047" sldId="272"/>
        </pc:sldMkLst>
        <pc:spChg chg="mod">
          <ac:chgData name="joud jarrah" userId="51ed9fee1a7ec1d0" providerId="LiveId" clId="{1A1975A0-2EB1-4B50-B934-7ED738D8A89A}" dt="2024-04-13T23:57:47.229" v="34" actId="255"/>
          <ac:spMkLst>
            <pc:docMk/>
            <pc:sldMk cId="2391133047" sldId="272"/>
            <ac:spMk id="2" creationId="{1C86D6E2-3840-AA7E-C251-D53D69751435}"/>
          </ac:spMkLst>
        </pc:spChg>
        <pc:spChg chg="mod">
          <ac:chgData name="joud jarrah" userId="51ed9fee1a7ec1d0" providerId="LiveId" clId="{1A1975A0-2EB1-4B50-B934-7ED738D8A89A}" dt="2024-04-13T23:58:17.809" v="36" actId="20577"/>
          <ac:spMkLst>
            <pc:docMk/>
            <pc:sldMk cId="2391133047" sldId="272"/>
            <ac:spMk id="3" creationId="{3880C629-C873-2B88-089A-2505A784602E}"/>
          </ac:spMkLst>
        </pc:spChg>
        <pc:picChg chg="add mod">
          <ac:chgData name="joud jarrah" userId="51ed9fee1a7ec1d0" providerId="LiveId" clId="{1A1975A0-2EB1-4B50-B934-7ED738D8A89A}" dt="2024-04-13T23:58:40.866" v="40" actId="14100"/>
          <ac:picMkLst>
            <pc:docMk/>
            <pc:sldMk cId="2391133047" sldId="272"/>
            <ac:picMk id="5" creationId="{BC6DC752-5F42-C383-3E5F-BFFF25C3F061}"/>
          </ac:picMkLst>
        </pc:picChg>
      </pc:sldChg>
      <pc:sldChg chg="addSp modSp new mod">
        <pc:chgData name="joud jarrah" userId="51ed9fee1a7ec1d0" providerId="LiveId" clId="{1A1975A0-2EB1-4B50-B934-7ED738D8A89A}" dt="2024-04-14T00:57:51.490" v="70" actId="1076"/>
        <pc:sldMkLst>
          <pc:docMk/>
          <pc:sldMk cId="2437682171" sldId="273"/>
        </pc:sldMkLst>
        <pc:spChg chg="mod">
          <ac:chgData name="joud jarrah" userId="51ed9fee1a7ec1d0" providerId="LiveId" clId="{1A1975A0-2EB1-4B50-B934-7ED738D8A89A}" dt="2024-04-14T00:47:25.680" v="62" actId="2711"/>
          <ac:spMkLst>
            <pc:docMk/>
            <pc:sldMk cId="2437682171" sldId="273"/>
            <ac:spMk id="2" creationId="{B248559A-AEBC-BF43-50F0-4B0685832C8C}"/>
          </ac:spMkLst>
        </pc:spChg>
        <pc:spChg chg="mod">
          <ac:chgData name="joud jarrah" userId="51ed9fee1a7ec1d0" providerId="LiveId" clId="{1A1975A0-2EB1-4B50-B934-7ED738D8A89A}" dt="2024-04-14T00:57:40.487" v="68" actId="14100"/>
          <ac:spMkLst>
            <pc:docMk/>
            <pc:sldMk cId="2437682171" sldId="273"/>
            <ac:spMk id="3" creationId="{29D90E84-29D8-81CF-077E-22A57C48BB8C}"/>
          </ac:spMkLst>
        </pc:spChg>
        <pc:picChg chg="add mod">
          <ac:chgData name="joud jarrah" userId="51ed9fee1a7ec1d0" providerId="LiveId" clId="{1A1975A0-2EB1-4B50-B934-7ED738D8A89A}" dt="2024-04-14T00:57:51.490" v="70" actId="1076"/>
          <ac:picMkLst>
            <pc:docMk/>
            <pc:sldMk cId="2437682171" sldId="273"/>
            <ac:picMk id="5" creationId="{88AB7E13-4E2E-8AD6-3ACD-434AC6CC82C4}"/>
          </ac:picMkLst>
        </pc:picChg>
      </pc:sldChg>
      <pc:sldChg chg="addSp modSp new mod">
        <pc:chgData name="joud jarrah" userId="51ed9fee1a7ec1d0" providerId="LiveId" clId="{1A1975A0-2EB1-4B50-B934-7ED738D8A89A}" dt="2024-04-14T01:07:38.768" v="87" actId="1076"/>
        <pc:sldMkLst>
          <pc:docMk/>
          <pc:sldMk cId="2127046920" sldId="274"/>
        </pc:sldMkLst>
        <pc:spChg chg="mod">
          <ac:chgData name="joud jarrah" userId="51ed9fee1a7ec1d0" providerId="LiveId" clId="{1A1975A0-2EB1-4B50-B934-7ED738D8A89A}" dt="2024-04-14T01:02:11.705" v="80" actId="113"/>
          <ac:spMkLst>
            <pc:docMk/>
            <pc:sldMk cId="2127046920" sldId="274"/>
            <ac:spMk id="2" creationId="{CCBC1C2A-8DC1-546A-5007-C6AFB4510395}"/>
          </ac:spMkLst>
        </pc:spChg>
        <pc:spChg chg="mod">
          <ac:chgData name="joud jarrah" userId="51ed9fee1a7ec1d0" providerId="LiveId" clId="{1A1975A0-2EB1-4B50-B934-7ED738D8A89A}" dt="2024-04-14T01:07:11.010" v="83" actId="5793"/>
          <ac:spMkLst>
            <pc:docMk/>
            <pc:sldMk cId="2127046920" sldId="274"/>
            <ac:spMk id="3" creationId="{8F6CFEF7-0917-4641-293D-AB483D4CF5B2}"/>
          </ac:spMkLst>
        </pc:spChg>
        <pc:picChg chg="add mod">
          <ac:chgData name="joud jarrah" userId="51ed9fee1a7ec1d0" providerId="LiveId" clId="{1A1975A0-2EB1-4B50-B934-7ED738D8A89A}" dt="2024-04-14T01:07:38.768" v="87" actId="1076"/>
          <ac:picMkLst>
            <pc:docMk/>
            <pc:sldMk cId="2127046920" sldId="274"/>
            <ac:picMk id="5" creationId="{77B5A81D-5C86-A951-5A10-746D8C84DE09}"/>
          </ac:picMkLst>
        </pc:picChg>
      </pc:sldChg>
      <pc:sldChg chg="addSp delSp modSp new mod">
        <pc:chgData name="joud jarrah" userId="51ed9fee1a7ec1d0" providerId="LiveId" clId="{1A1975A0-2EB1-4B50-B934-7ED738D8A89A}" dt="2024-04-14T01:23:09.291" v="237" actId="1076"/>
        <pc:sldMkLst>
          <pc:docMk/>
          <pc:sldMk cId="1480519796" sldId="275"/>
        </pc:sldMkLst>
        <pc:spChg chg="mod">
          <ac:chgData name="joud jarrah" userId="51ed9fee1a7ec1d0" providerId="LiveId" clId="{1A1975A0-2EB1-4B50-B934-7ED738D8A89A}" dt="2024-04-14T01:20:32.678" v="220" actId="20577"/>
          <ac:spMkLst>
            <pc:docMk/>
            <pc:sldMk cId="1480519796" sldId="275"/>
            <ac:spMk id="2" creationId="{A1F4027F-8A2C-1A2A-3D52-A15019C0EDBA}"/>
          </ac:spMkLst>
        </pc:spChg>
        <pc:spChg chg="del mod">
          <ac:chgData name="joud jarrah" userId="51ed9fee1a7ec1d0" providerId="LiveId" clId="{1A1975A0-2EB1-4B50-B934-7ED738D8A89A}" dt="2024-04-14T01:16:18.232" v="112"/>
          <ac:spMkLst>
            <pc:docMk/>
            <pc:sldMk cId="1480519796" sldId="275"/>
            <ac:spMk id="3" creationId="{5FA9196B-88DA-1FD3-B061-428A9028CFD0}"/>
          </ac:spMkLst>
        </pc:spChg>
        <pc:spChg chg="add">
          <ac:chgData name="joud jarrah" userId="51ed9fee1a7ec1d0" providerId="LiveId" clId="{1A1975A0-2EB1-4B50-B934-7ED738D8A89A}" dt="2024-04-14T01:15:58.157" v="110"/>
          <ac:spMkLst>
            <pc:docMk/>
            <pc:sldMk cId="1480519796" sldId="275"/>
            <ac:spMk id="6" creationId="{9FF32773-8438-9459-040D-4BC986EFE857}"/>
          </ac:spMkLst>
        </pc:spChg>
        <pc:spChg chg="add del mod">
          <ac:chgData name="joud jarrah" userId="51ed9fee1a7ec1d0" providerId="LiveId" clId="{1A1975A0-2EB1-4B50-B934-7ED738D8A89A}" dt="2024-04-14T01:20:35.563" v="221" actId="478"/>
          <ac:spMkLst>
            <pc:docMk/>
            <pc:sldMk cId="1480519796" sldId="275"/>
            <ac:spMk id="7" creationId="{A61CA86A-8EF6-7ED5-D6A1-17BC332EDFBA}"/>
          </ac:spMkLst>
        </pc:spChg>
        <pc:picChg chg="add del mod">
          <ac:chgData name="joud jarrah" userId="51ed9fee1a7ec1d0" providerId="LiveId" clId="{1A1975A0-2EB1-4B50-B934-7ED738D8A89A}" dt="2024-04-14T01:12:18.831" v="109" actId="478"/>
          <ac:picMkLst>
            <pc:docMk/>
            <pc:sldMk cId="1480519796" sldId="275"/>
            <ac:picMk id="5" creationId="{F4742775-B1FE-1DF2-555F-AF9EB28A9B84}"/>
          </ac:picMkLst>
        </pc:picChg>
        <pc:picChg chg="add del mod">
          <ac:chgData name="joud jarrah" userId="51ed9fee1a7ec1d0" providerId="LiveId" clId="{1A1975A0-2EB1-4B50-B934-7ED738D8A89A}" dt="2024-04-14T01:22:40.769" v="229" actId="478"/>
          <ac:picMkLst>
            <pc:docMk/>
            <pc:sldMk cId="1480519796" sldId="275"/>
            <ac:picMk id="9" creationId="{430A4528-05CC-5C10-53B5-2F5344CEC609}"/>
          </ac:picMkLst>
        </pc:picChg>
        <pc:picChg chg="add del mod modCrop">
          <ac:chgData name="joud jarrah" userId="51ed9fee1a7ec1d0" providerId="LiveId" clId="{1A1975A0-2EB1-4B50-B934-7ED738D8A89A}" dt="2024-04-14T01:22:44.962" v="233" actId="478"/>
          <ac:picMkLst>
            <pc:docMk/>
            <pc:sldMk cId="1480519796" sldId="275"/>
            <ac:picMk id="11" creationId="{23674353-A349-3238-743F-725878CBE610}"/>
          </ac:picMkLst>
        </pc:picChg>
        <pc:picChg chg="add mod">
          <ac:chgData name="joud jarrah" userId="51ed9fee1a7ec1d0" providerId="LiveId" clId="{1A1975A0-2EB1-4B50-B934-7ED738D8A89A}" dt="2024-04-14T01:22:47.059" v="234" actId="1076"/>
          <ac:picMkLst>
            <pc:docMk/>
            <pc:sldMk cId="1480519796" sldId="275"/>
            <ac:picMk id="13" creationId="{C5670A5F-6877-09B2-A38E-99F63C22FF63}"/>
          </ac:picMkLst>
        </pc:picChg>
        <pc:picChg chg="add mod">
          <ac:chgData name="joud jarrah" userId="51ed9fee1a7ec1d0" providerId="LiveId" clId="{1A1975A0-2EB1-4B50-B934-7ED738D8A89A}" dt="2024-04-14T01:23:09.291" v="237" actId="1076"/>
          <ac:picMkLst>
            <pc:docMk/>
            <pc:sldMk cId="1480519796" sldId="275"/>
            <ac:picMk id="15" creationId="{D6D83C92-90EC-4E74-86E2-49DD1224AF2A}"/>
          </ac:picMkLst>
        </pc:picChg>
      </pc:sldChg>
      <pc:sldChg chg="addSp delSp modSp new mod">
        <pc:chgData name="joud jarrah" userId="51ed9fee1a7ec1d0" providerId="LiveId" clId="{1A1975A0-2EB1-4B50-B934-7ED738D8A89A}" dt="2024-04-14T01:20:18.224" v="207" actId="20577"/>
        <pc:sldMkLst>
          <pc:docMk/>
          <pc:sldMk cId="1029793256" sldId="276"/>
        </pc:sldMkLst>
        <pc:spChg chg="mod">
          <ac:chgData name="joud jarrah" userId="51ed9fee1a7ec1d0" providerId="LiveId" clId="{1A1975A0-2EB1-4B50-B934-7ED738D8A89A}" dt="2024-04-14T01:18:07.311" v="145" actId="1076"/>
          <ac:spMkLst>
            <pc:docMk/>
            <pc:sldMk cId="1029793256" sldId="276"/>
            <ac:spMk id="2" creationId="{D7E32A65-CA38-8F69-17F1-004E9B5415D3}"/>
          </ac:spMkLst>
        </pc:spChg>
        <pc:spChg chg="del">
          <ac:chgData name="joud jarrah" userId="51ed9fee1a7ec1d0" providerId="LiveId" clId="{1A1975A0-2EB1-4B50-B934-7ED738D8A89A}" dt="2024-04-14T01:16:57.981" v="128"/>
          <ac:spMkLst>
            <pc:docMk/>
            <pc:sldMk cId="1029793256" sldId="276"/>
            <ac:spMk id="3" creationId="{D4E4AE3F-6FC5-5A88-54ED-3D7EF257D53B}"/>
          </ac:spMkLst>
        </pc:spChg>
        <pc:spChg chg="add mod">
          <ac:chgData name="joud jarrah" userId="51ed9fee1a7ec1d0" providerId="LiveId" clId="{1A1975A0-2EB1-4B50-B934-7ED738D8A89A}" dt="2024-04-14T01:20:18.224" v="207" actId="20577"/>
          <ac:spMkLst>
            <pc:docMk/>
            <pc:sldMk cId="1029793256" sldId="276"/>
            <ac:spMk id="4" creationId="{F2FDBE1D-CFCA-0777-4A62-18BFD388DD7A}"/>
          </ac:spMkLst>
        </pc:spChg>
        <pc:picChg chg="add del">
          <ac:chgData name="joud jarrah" userId="51ed9fee1a7ec1d0" providerId="LiveId" clId="{1A1975A0-2EB1-4B50-B934-7ED738D8A89A}" dt="2024-04-14T01:18:37.773" v="150" actId="478"/>
          <ac:picMkLst>
            <pc:docMk/>
            <pc:sldMk cId="1029793256" sldId="276"/>
            <ac:picMk id="6" creationId="{ABCAB246-DC31-C5AD-E639-BF8F04247F64}"/>
          </ac:picMkLst>
        </pc:picChg>
      </pc:sldChg>
      <pc:sldChg chg="addSp modSp new mod">
        <pc:chgData name="joud jarrah" userId="51ed9fee1a7ec1d0" providerId="LiveId" clId="{1A1975A0-2EB1-4B50-B934-7ED738D8A89A}" dt="2024-04-15T05:54:45.294" v="276" actId="1076"/>
        <pc:sldMkLst>
          <pc:docMk/>
          <pc:sldMk cId="773987768" sldId="277"/>
        </pc:sldMkLst>
        <pc:spChg chg="mod">
          <ac:chgData name="joud jarrah" userId="51ed9fee1a7ec1d0" providerId="LiveId" clId="{1A1975A0-2EB1-4B50-B934-7ED738D8A89A}" dt="2024-04-15T05:54:13.615" v="267" actId="1076"/>
          <ac:spMkLst>
            <pc:docMk/>
            <pc:sldMk cId="773987768" sldId="277"/>
            <ac:spMk id="2" creationId="{36130FAE-D9B7-888F-D819-DBAAFC15FCCF}"/>
          </ac:spMkLst>
        </pc:spChg>
        <pc:spChg chg="mod">
          <ac:chgData name="joud jarrah" userId="51ed9fee1a7ec1d0" providerId="LiveId" clId="{1A1975A0-2EB1-4B50-B934-7ED738D8A89A}" dt="2024-04-15T05:54:09.331" v="266" actId="14100"/>
          <ac:spMkLst>
            <pc:docMk/>
            <pc:sldMk cId="773987768" sldId="277"/>
            <ac:spMk id="3" creationId="{246E27D7-D97C-505A-A23E-3B315B730C59}"/>
          </ac:spMkLst>
        </pc:spChg>
        <pc:picChg chg="add mod modCrop">
          <ac:chgData name="joud jarrah" userId="51ed9fee1a7ec1d0" providerId="LiveId" clId="{1A1975A0-2EB1-4B50-B934-7ED738D8A89A}" dt="2024-04-15T05:54:32.224" v="273" actId="1076"/>
          <ac:picMkLst>
            <pc:docMk/>
            <pc:sldMk cId="773987768" sldId="277"/>
            <ac:picMk id="5" creationId="{06873D04-55B7-DC7B-6DFF-CBCA3754C578}"/>
          </ac:picMkLst>
        </pc:picChg>
        <pc:picChg chg="add mod modCrop">
          <ac:chgData name="joud jarrah" userId="51ed9fee1a7ec1d0" providerId="LiveId" clId="{1A1975A0-2EB1-4B50-B934-7ED738D8A89A}" dt="2024-04-15T05:54:45.294" v="276" actId="1076"/>
          <ac:picMkLst>
            <pc:docMk/>
            <pc:sldMk cId="773987768" sldId="277"/>
            <ac:picMk id="7" creationId="{897737C9-992A-527B-E407-F10E7B871730}"/>
          </ac:picMkLst>
        </pc:picChg>
      </pc:sldChg>
      <pc:sldChg chg="new del">
        <pc:chgData name="joud jarrah" userId="51ed9fee1a7ec1d0" providerId="LiveId" clId="{1A1975A0-2EB1-4B50-B934-7ED738D8A89A}" dt="2024-04-14T09:52:51.907" v="239" actId="2696"/>
        <pc:sldMkLst>
          <pc:docMk/>
          <pc:sldMk cId="2265110912" sldId="277"/>
        </pc:sldMkLst>
      </pc:sldChg>
      <pc:sldChg chg="addSp modSp new mod">
        <pc:chgData name="joud jarrah" userId="51ed9fee1a7ec1d0" providerId="LiveId" clId="{1A1975A0-2EB1-4B50-B934-7ED738D8A89A}" dt="2024-04-15T06:03:06.079" v="295" actId="1076"/>
        <pc:sldMkLst>
          <pc:docMk/>
          <pc:sldMk cId="3508557082" sldId="278"/>
        </pc:sldMkLst>
        <pc:spChg chg="mod">
          <ac:chgData name="joud jarrah" userId="51ed9fee1a7ec1d0" providerId="LiveId" clId="{1A1975A0-2EB1-4B50-B934-7ED738D8A89A}" dt="2024-04-15T05:56:26.221" v="286" actId="207"/>
          <ac:spMkLst>
            <pc:docMk/>
            <pc:sldMk cId="3508557082" sldId="278"/>
            <ac:spMk id="2" creationId="{DFBB4E33-8174-3912-B2B6-042280B735A5}"/>
          </ac:spMkLst>
        </pc:spChg>
        <pc:spChg chg="mod">
          <ac:chgData name="joud jarrah" userId="51ed9fee1a7ec1d0" providerId="LiveId" clId="{1A1975A0-2EB1-4B50-B934-7ED738D8A89A}" dt="2024-04-15T06:02:46.411" v="292" actId="20577"/>
          <ac:spMkLst>
            <pc:docMk/>
            <pc:sldMk cId="3508557082" sldId="278"/>
            <ac:spMk id="3" creationId="{75987B6B-E060-AE36-B8F0-CAEF2B2E28CF}"/>
          </ac:spMkLst>
        </pc:spChg>
        <pc:picChg chg="add mod">
          <ac:chgData name="joud jarrah" userId="51ed9fee1a7ec1d0" providerId="LiveId" clId="{1A1975A0-2EB1-4B50-B934-7ED738D8A89A}" dt="2024-04-15T06:03:06.079" v="295" actId="1076"/>
          <ac:picMkLst>
            <pc:docMk/>
            <pc:sldMk cId="3508557082" sldId="278"/>
            <ac:picMk id="5" creationId="{1A214E2E-31A1-889C-849C-F12E9D63BC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750E-0232-AE2B-007D-713CD3139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5213D7-84C0-79B0-2F76-D6C08D8EF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D3EF0-3403-9B59-75FD-0403067183DC}"/>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5" name="Footer Placeholder 4">
            <a:extLst>
              <a:ext uri="{FF2B5EF4-FFF2-40B4-BE49-F238E27FC236}">
                <a16:creationId xmlns:a16="http://schemas.microsoft.com/office/drawing/2014/main" id="{D31E9A30-0275-9A19-D8E2-B76D856C3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3AC42-8696-419F-518E-0E99DBF43ABD}"/>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342854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753A-E178-A94F-24D3-C428A5412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88E4B-5528-F2D5-8467-DE47D2C8F1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F840D-4E9C-87B5-9B46-26C368A25E0E}"/>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5" name="Footer Placeholder 4">
            <a:extLst>
              <a:ext uri="{FF2B5EF4-FFF2-40B4-BE49-F238E27FC236}">
                <a16:creationId xmlns:a16="http://schemas.microsoft.com/office/drawing/2014/main" id="{EC0DC849-BC45-F57F-342C-396DC3E99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52D99-D1A5-B4FE-CC7D-9B339E78D610}"/>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327198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4B54D-6A5C-35B6-A53C-76524160CF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9EADB9-5719-0382-B672-FB6198DB85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A87FE-DBCB-8088-E2B9-C4074246DA4C}"/>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5" name="Footer Placeholder 4">
            <a:extLst>
              <a:ext uri="{FF2B5EF4-FFF2-40B4-BE49-F238E27FC236}">
                <a16:creationId xmlns:a16="http://schemas.microsoft.com/office/drawing/2014/main" id="{1F1E49C5-2498-D0B4-B8E5-5AD28E4C0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7CD30-AD22-D369-A160-E0E7760447BE}"/>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298699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A75F-57C9-341A-C159-9872D2826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04C07F-A4FC-996C-8BF3-D0D198DE25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81E0E-4F8B-B6A3-7E90-2001CF925E18}"/>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5" name="Footer Placeholder 4">
            <a:extLst>
              <a:ext uri="{FF2B5EF4-FFF2-40B4-BE49-F238E27FC236}">
                <a16:creationId xmlns:a16="http://schemas.microsoft.com/office/drawing/2014/main" id="{43ED30F2-F49B-DE2D-6A7F-F61953D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56E3F-8160-017D-7A73-18F32078B679}"/>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294067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D763-F417-3A85-4AAD-37B30BE55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7B528D-44E6-0653-4FE5-36288C1638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39A89-6B34-F327-E563-BC0C4C3B6955}"/>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5" name="Footer Placeholder 4">
            <a:extLst>
              <a:ext uri="{FF2B5EF4-FFF2-40B4-BE49-F238E27FC236}">
                <a16:creationId xmlns:a16="http://schemas.microsoft.com/office/drawing/2014/main" id="{99D43731-39A5-8D0A-BFD7-8A959F9A0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8E4C7-607C-B17A-DDE3-E62E6366EB6B}"/>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381159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B4E0-7008-44E3-BBA1-D5B937D25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6B063-2648-9E15-AEC6-AE9C6252D3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85243B-1AC2-1EE8-90F0-0F19B8DE46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08955-1A27-26B5-6A29-A2A77275F116}"/>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6" name="Footer Placeholder 5">
            <a:extLst>
              <a:ext uri="{FF2B5EF4-FFF2-40B4-BE49-F238E27FC236}">
                <a16:creationId xmlns:a16="http://schemas.microsoft.com/office/drawing/2014/main" id="{B8A72BC9-C8B3-09C1-B4F2-538726636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26297-1298-CC7A-9B9C-D63749FC0F20}"/>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194310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7210-A5E2-4AA3-1287-C68AFA095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8042EC-739F-728A-18CD-998070EB1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FFB94-18BA-2BCC-1C21-1A3B192BF9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3F48B2-0AC1-CEF2-917F-AE0DEC7740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EFBA9-B858-1BC1-3D4B-DECCB69A5A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D864F0-F67E-C801-D352-F61565C3291A}"/>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8" name="Footer Placeholder 7">
            <a:extLst>
              <a:ext uri="{FF2B5EF4-FFF2-40B4-BE49-F238E27FC236}">
                <a16:creationId xmlns:a16="http://schemas.microsoft.com/office/drawing/2014/main" id="{08D5DFB8-B053-B19B-DFA9-EF3E57ACC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483E9-6854-76A9-78C7-81B6EC791C66}"/>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294337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4C299-09C4-7A65-566B-DB2D035FB1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025955-7BC1-5C52-1D61-75C7E35D3B25}"/>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4" name="Footer Placeholder 3">
            <a:extLst>
              <a:ext uri="{FF2B5EF4-FFF2-40B4-BE49-F238E27FC236}">
                <a16:creationId xmlns:a16="http://schemas.microsoft.com/office/drawing/2014/main" id="{053B90F3-894E-62A6-900B-A0E4929C2F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C8419A-5DAD-734E-C8F7-002F1EFD5897}"/>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348971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B8152-3485-97B7-22AF-496D4630CEE3}"/>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3" name="Footer Placeholder 2">
            <a:extLst>
              <a:ext uri="{FF2B5EF4-FFF2-40B4-BE49-F238E27FC236}">
                <a16:creationId xmlns:a16="http://schemas.microsoft.com/office/drawing/2014/main" id="{4A27C376-A971-2785-A780-6E025405D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6B8AA5-81FF-CAF7-53B7-542ED494A21D}"/>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137269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2F89-DAB3-BFFF-3FF2-231C102ED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931F9F-3A37-6794-812A-51EBC2B51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C2FA03-1BD7-85D8-B225-4026C11E1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420CB-F4E5-CDFB-D763-1487F18B9E00}"/>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6" name="Footer Placeholder 5">
            <a:extLst>
              <a:ext uri="{FF2B5EF4-FFF2-40B4-BE49-F238E27FC236}">
                <a16:creationId xmlns:a16="http://schemas.microsoft.com/office/drawing/2014/main" id="{DF43DC76-09EF-0C45-545B-6E665234F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95ED0-845B-DD98-CBB3-C70D9CC5AED7}"/>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290914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2C9F-AE36-8E20-C59D-D40265423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42F106-885A-B038-FB19-764A15E120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FAC2FC-E6B7-5B31-4279-AE4257EA2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478A1-D81E-42A5-7E09-9C6D76B81B99}"/>
              </a:ext>
            </a:extLst>
          </p:cNvPr>
          <p:cNvSpPr>
            <a:spLocks noGrp="1"/>
          </p:cNvSpPr>
          <p:nvPr>
            <p:ph type="dt" sz="half" idx="10"/>
          </p:nvPr>
        </p:nvSpPr>
        <p:spPr/>
        <p:txBody>
          <a:bodyPr/>
          <a:lstStyle/>
          <a:p>
            <a:fld id="{52659223-E46A-4821-946D-7698381D5CDE}" type="datetimeFigureOut">
              <a:rPr lang="en-US" smtClean="0"/>
              <a:t>4/15/2024</a:t>
            </a:fld>
            <a:endParaRPr lang="en-US"/>
          </a:p>
        </p:txBody>
      </p:sp>
      <p:sp>
        <p:nvSpPr>
          <p:cNvPr id="6" name="Footer Placeholder 5">
            <a:extLst>
              <a:ext uri="{FF2B5EF4-FFF2-40B4-BE49-F238E27FC236}">
                <a16:creationId xmlns:a16="http://schemas.microsoft.com/office/drawing/2014/main" id="{40706EDF-5961-FD98-B431-135A4CEA9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4D845-81D3-635E-6A15-707AE02F127B}"/>
              </a:ext>
            </a:extLst>
          </p:cNvPr>
          <p:cNvSpPr>
            <a:spLocks noGrp="1"/>
          </p:cNvSpPr>
          <p:nvPr>
            <p:ph type="sldNum" sz="quarter" idx="12"/>
          </p:nvPr>
        </p:nvSpPr>
        <p:spPr/>
        <p:txBody>
          <a:bodyPr/>
          <a:lstStyle/>
          <a:p>
            <a:fld id="{4536E916-7153-4D4C-B73F-2436ABC14E05}" type="slidenum">
              <a:rPr lang="en-US" smtClean="0"/>
              <a:t>‹#›</a:t>
            </a:fld>
            <a:endParaRPr lang="en-US"/>
          </a:p>
        </p:txBody>
      </p:sp>
    </p:spTree>
    <p:extLst>
      <p:ext uri="{BB962C8B-B14F-4D97-AF65-F5344CB8AC3E}">
        <p14:creationId xmlns:p14="http://schemas.microsoft.com/office/powerpoint/2010/main" val="14231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C6D06-FD9E-5545-6DA1-095469B19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4E3FB-7810-9211-3CB5-E8D506EE6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19D44-AD6F-A315-6A91-84E144A5F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659223-E46A-4821-946D-7698381D5CDE}" type="datetimeFigureOut">
              <a:rPr lang="en-US" smtClean="0"/>
              <a:t>4/15/2024</a:t>
            </a:fld>
            <a:endParaRPr lang="en-US"/>
          </a:p>
        </p:txBody>
      </p:sp>
      <p:sp>
        <p:nvSpPr>
          <p:cNvPr id="5" name="Footer Placeholder 4">
            <a:extLst>
              <a:ext uri="{FF2B5EF4-FFF2-40B4-BE49-F238E27FC236}">
                <a16:creationId xmlns:a16="http://schemas.microsoft.com/office/drawing/2014/main" id="{BB74B8ED-8A94-F315-39DA-12FA2E940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A0512B-F256-55AA-29A9-E79D580ED0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36E916-7153-4D4C-B73F-2436ABC14E05}" type="slidenum">
              <a:rPr lang="en-US" smtClean="0"/>
              <a:t>‹#›</a:t>
            </a:fld>
            <a:endParaRPr lang="en-US"/>
          </a:p>
        </p:txBody>
      </p:sp>
    </p:spTree>
    <p:extLst>
      <p:ext uri="{BB962C8B-B14F-4D97-AF65-F5344CB8AC3E}">
        <p14:creationId xmlns:p14="http://schemas.microsoft.com/office/powerpoint/2010/main" val="375223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BD705-0FBA-7955-82F9-ACF6118C9DDE}"/>
              </a:ext>
            </a:extLst>
          </p:cNvPr>
          <p:cNvSpPr>
            <a:spLocks noGrp="1"/>
          </p:cNvSpPr>
          <p:nvPr>
            <p:ph type="ctrTitle"/>
          </p:nvPr>
        </p:nvSpPr>
        <p:spPr>
          <a:xfrm>
            <a:off x="6590662" y="4267832"/>
            <a:ext cx="4805996" cy="1297115"/>
          </a:xfrm>
        </p:spPr>
        <p:txBody>
          <a:bodyPr anchor="t">
            <a:normAutofit/>
          </a:bodyPr>
          <a:lstStyle/>
          <a:p>
            <a:pPr algn="l"/>
            <a:r>
              <a:rPr lang="en-US" sz="4000" b="1" dirty="0">
                <a:solidFill>
                  <a:schemeClr val="tx2"/>
                </a:solidFill>
                <a:latin typeface="Arial" panose="020B0604020202020204" pitchFamily="34" charset="0"/>
                <a:cs typeface="Arial" panose="020B0604020202020204" pitchFamily="34" charset="0"/>
              </a:rPr>
              <a:t>Dart Data types and variables</a:t>
            </a:r>
          </a:p>
        </p:txBody>
      </p:sp>
      <p:pic>
        <p:nvPicPr>
          <p:cNvPr id="6" name="Graphic 5" descr="Bullseye">
            <a:extLst>
              <a:ext uri="{FF2B5EF4-FFF2-40B4-BE49-F238E27FC236}">
                <a16:creationId xmlns:a16="http://schemas.microsoft.com/office/drawing/2014/main" id="{A61E7363-B956-07D8-840F-883299A5AA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5" name="Group 2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6" name="Freeform: Shape 2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845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027F-8A2C-1A2A-3D52-A15019C0EDBA}"/>
              </a:ext>
            </a:extLst>
          </p:cNvPr>
          <p:cNvSpPr>
            <a:spLocks noGrp="1"/>
          </p:cNvSpPr>
          <p:nvPr>
            <p:ph type="title"/>
          </p:nvPr>
        </p:nvSpPr>
        <p:spPr>
          <a:xfrm>
            <a:off x="740228" y="111351"/>
            <a:ext cx="10515600" cy="1325563"/>
          </a:xfrm>
        </p:spPr>
        <p:txBody>
          <a:bodyPr>
            <a:normAutofit/>
          </a:bodyPr>
          <a:lstStyle/>
          <a:p>
            <a:r>
              <a:rPr lang="en-US" sz="5400" b="1" i="0" dirty="0">
                <a:effectLst/>
                <a:highlight>
                  <a:srgbClr val="FFFFFF"/>
                </a:highlight>
                <a:latin typeface="Arial" panose="020B0604020202020204" pitchFamily="34" charset="0"/>
                <a:cs typeface="Arial" panose="020B0604020202020204" pitchFamily="34" charset="0"/>
              </a:rPr>
              <a:t>String Interpolation(example)</a:t>
            </a:r>
            <a:endParaRPr lang="en-US" sz="5400" b="1"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C5670A5F-6877-09B2-A38E-99F63C22FF63}"/>
              </a:ext>
            </a:extLst>
          </p:cNvPr>
          <p:cNvPicPr>
            <a:picLocks noChangeAspect="1"/>
          </p:cNvPicPr>
          <p:nvPr/>
        </p:nvPicPr>
        <p:blipFill>
          <a:blip r:embed="rId2"/>
          <a:stretch>
            <a:fillRect/>
          </a:stretch>
        </p:blipFill>
        <p:spPr>
          <a:xfrm>
            <a:off x="250092" y="1807395"/>
            <a:ext cx="7840169" cy="4505954"/>
          </a:xfrm>
          <a:prstGeom prst="rect">
            <a:avLst/>
          </a:prstGeom>
        </p:spPr>
      </p:pic>
      <p:pic>
        <p:nvPicPr>
          <p:cNvPr id="15" name="Picture 14">
            <a:extLst>
              <a:ext uri="{FF2B5EF4-FFF2-40B4-BE49-F238E27FC236}">
                <a16:creationId xmlns:a16="http://schemas.microsoft.com/office/drawing/2014/main" id="{D6D83C92-90EC-4E74-86E2-49DD1224AF2A}"/>
              </a:ext>
            </a:extLst>
          </p:cNvPr>
          <p:cNvPicPr>
            <a:picLocks noChangeAspect="1"/>
          </p:cNvPicPr>
          <p:nvPr/>
        </p:nvPicPr>
        <p:blipFill>
          <a:blip r:embed="rId3"/>
          <a:stretch>
            <a:fillRect/>
          </a:stretch>
        </p:blipFill>
        <p:spPr>
          <a:xfrm>
            <a:off x="6584222" y="3301015"/>
            <a:ext cx="5468516" cy="1532241"/>
          </a:xfrm>
          <a:prstGeom prst="rect">
            <a:avLst/>
          </a:prstGeom>
        </p:spPr>
      </p:pic>
    </p:spTree>
    <p:extLst>
      <p:ext uri="{BB962C8B-B14F-4D97-AF65-F5344CB8AC3E}">
        <p14:creationId xmlns:p14="http://schemas.microsoft.com/office/powerpoint/2010/main" val="148051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0FAE-D9B7-888F-D819-DBAAFC15FCCF}"/>
              </a:ext>
            </a:extLst>
          </p:cNvPr>
          <p:cNvSpPr>
            <a:spLocks noGrp="1"/>
          </p:cNvSpPr>
          <p:nvPr>
            <p:ph type="title"/>
          </p:nvPr>
        </p:nvSpPr>
        <p:spPr>
          <a:xfrm>
            <a:off x="838200" y="-22559"/>
            <a:ext cx="10515600" cy="1325563"/>
          </a:xfrm>
        </p:spPr>
        <p:txBody>
          <a:bodyPr>
            <a:normAutofit/>
          </a:bodyPr>
          <a:lstStyle/>
          <a:p>
            <a:r>
              <a:rPr lang="en-US" sz="5400" b="1" dirty="0">
                <a:latin typeface="Arial" panose="020B0604020202020204" pitchFamily="34" charset="0"/>
                <a:cs typeface="Arial" panose="020B0604020202020204" pitchFamily="34" charset="0"/>
              </a:rPr>
              <a:t>Dart parse() function</a:t>
            </a:r>
          </a:p>
        </p:txBody>
      </p:sp>
      <p:sp>
        <p:nvSpPr>
          <p:cNvPr id="3" name="Content Placeholder 2">
            <a:extLst>
              <a:ext uri="{FF2B5EF4-FFF2-40B4-BE49-F238E27FC236}">
                <a16:creationId xmlns:a16="http://schemas.microsoft.com/office/drawing/2014/main" id="{246E27D7-D97C-505A-A23E-3B315B730C59}"/>
              </a:ext>
            </a:extLst>
          </p:cNvPr>
          <p:cNvSpPr>
            <a:spLocks noGrp="1"/>
          </p:cNvSpPr>
          <p:nvPr>
            <p:ph idx="1"/>
          </p:nvPr>
        </p:nvSpPr>
        <p:spPr>
          <a:xfrm>
            <a:off x="664029" y="1415143"/>
            <a:ext cx="10689771" cy="5236028"/>
          </a:xfrm>
        </p:spPr>
        <p:txBody>
          <a:bodyPr/>
          <a:lstStyle/>
          <a:p>
            <a:r>
              <a:rPr lang="en-US" dirty="0">
                <a:solidFill>
                  <a:srgbClr val="FF0000"/>
                </a:solidFill>
              </a:rPr>
              <a:t>The parse() </a:t>
            </a:r>
            <a:r>
              <a:rPr lang="en-US" dirty="0"/>
              <a:t>function converts the numeric string to the number. Consider the following example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06873D04-55B7-DC7B-6DFF-CBCA3754C578}"/>
              </a:ext>
            </a:extLst>
          </p:cNvPr>
          <p:cNvPicPr>
            <a:picLocks noChangeAspect="1"/>
          </p:cNvPicPr>
          <p:nvPr/>
        </p:nvPicPr>
        <p:blipFill rotWithShape="1">
          <a:blip r:embed="rId2"/>
          <a:srcRect b="31632"/>
          <a:stretch/>
        </p:blipFill>
        <p:spPr>
          <a:xfrm>
            <a:off x="996043" y="2906974"/>
            <a:ext cx="3946071" cy="2862454"/>
          </a:xfrm>
          <a:prstGeom prst="rect">
            <a:avLst/>
          </a:prstGeom>
        </p:spPr>
      </p:pic>
      <p:pic>
        <p:nvPicPr>
          <p:cNvPr id="7" name="Picture 6">
            <a:extLst>
              <a:ext uri="{FF2B5EF4-FFF2-40B4-BE49-F238E27FC236}">
                <a16:creationId xmlns:a16="http://schemas.microsoft.com/office/drawing/2014/main" id="{897737C9-992A-527B-E407-F10E7B871730}"/>
              </a:ext>
            </a:extLst>
          </p:cNvPr>
          <p:cNvPicPr>
            <a:picLocks noChangeAspect="1"/>
          </p:cNvPicPr>
          <p:nvPr/>
        </p:nvPicPr>
        <p:blipFill rotWithShape="1">
          <a:blip r:embed="rId2"/>
          <a:srcRect t="71412"/>
          <a:stretch/>
        </p:blipFill>
        <p:spPr>
          <a:xfrm>
            <a:off x="6356582" y="3701142"/>
            <a:ext cx="4839375" cy="1467889"/>
          </a:xfrm>
          <a:prstGeom prst="rect">
            <a:avLst/>
          </a:prstGeom>
        </p:spPr>
      </p:pic>
    </p:spTree>
    <p:extLst>
      <p:ext uri="{BB962C8B-B14F-4D97-AF65-F5344CB8AC3E}">
        <p14:creationId xmlns:p14="http://schemas.microsoft.com/office/powerpoint/2010/main" val="77398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4E33-8174-3912-B2B6-042280B735A5}"/>
              </a:ext>
            </a:extLst>
          </p:cNvPr>
          <p:cNvSpPr>
            <a:spLocks noGrp="1"/>
          </p:cNvSpPr>
          <p:nvPr>
            <p:ph type="title"/>
          </p:nvPr>
        </p:nvSpPr>
        <p:spPr/>
        <p:txBody>
          <a:bodyPr>
            <a:normAutofit/>
          </a:bodyPr>
          <a:lstStyle/>
          <a:p>
            <a:r>
              <a:rPr lang="en-US" sz="5400" b="1" i="0" dirty="0">
                <a:effectLst/>
                <a:highlight>
                  <a:srgbClr val="FFFFFF"/>
                </a:highlight>
                <a:latin typeface="Arial" panose="020B0604020202020204" pitchFamily="34" charset="0"/>
                <a:cs typeface="Arial" panose="020B0604020202020204" pitchFamily="34" charset="0"/>
              </a:rPr>
              <a:t>Dart Boolean</a:t>
            </a:r>
            <a:endParaRPr lang="en-US" sz="5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5987B6B-E060-AE36-B8F0-CAEF2B2E28CF}"/>
              </a:ext>
            </a:extLst>
          </p:cNvPr>
          <p:cNvSpPr>
            <a:spLocks noGrp="1"/>
          </p:cNvSpPr>
          <p:nvPr>
            <p:ph idx="1"/>
          </p:nvPr>
        </p:nvSpPr>
        <p:spPr/>
        <p:txBody>
          <a:bodyPr/>
          <a:lstStyle/>
          <a:p>
            <a:r>
              <a:rPr lang="en-US" dirty="0"/>
              <a:t>The Boolean type represents the two values - true and false. The bool keyword uses to denote Boolean Type. The numeric values 1 and 0 cannot be used to represent the true or false value.</a:t>
            </a:r>
          </a:p>
          <a:p>
            <a:endParaRPr lang="en-US" dirty="0"/>
          </a:p>
        </p:txBody>
      </p:sp>
      <p:pic>
        <p:nvPicPr>
          <p:cNvPr id="5" name="Picture 4">
            <a:extLst>
              <a:ext uri="{FF2B5EF4-FFF2-40B4-BE49-F238E27FC236}">
                <a16:creationId xmlns:a16="http://schemas.microsoft.com/office/drawing/2014/main" id="{1A214E2E-31A1-889C-849C-F12E9D63BCC5}"/>
              </a:ext>
            </a:extLst>
          </p:cNvPr>
          <p:cNvPicPr>
            <a:picLocks noChangeAspect="1"/>
          </p:cNvPicPr>
          <p:nvPr/>
        </p:nvPicPr>
        <p:blipFill>
          <a:blip r:embed="rId2"/>
          <a:stretch>
            <a:fillRect/>
          </a:stretch>
        </p:blipFill>
        <p:spPr>
          <a:xfrm>
            <a:off x="2405743" y="3908581"/>
            <a:ext cx="4327257" cy="1622722"/>
          </a:xfrm>
          <a:prstGeom prst="rect">
            <a:avLst/>
          </a:prstGeom>
        </p:spPr>
      </p:pic>
    </p:spTree>
    <p:extLst>
      <p:ext uri="{BB962C8B-B14F-4D97-AF65-F5344CB8AC3E}">
        <p14:creationId xmlns:p14="http://schemas.microsoft.com/office/powerpoint/2010/main" val="350855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59B6-C243-5DC9-4BCC-82AB33B4363F}"/>
              </a:ext>
            </a:extLst>
          </p:cNvPr>
          <p:cNvSpPr>
            <a:spLocks noGrp="1"/>
          </p:cNvSpPr>
          <p:nvPr>
            <p:ph type="title"/>
          </p:nvPr>
        </p:nvSpPr>
        <p:spPr>
          <a:xfrm>
            <a:off x="1129553" y="638174"/>
            <a:ext cx="10529048" cy="1476375"/>
          </a:xfrm>
        </p:spPr>
        <p:txBody>
          <a:bodyPr>
            <a:normAutofit/>
          </a:bodyPr>
          <a:lstStyle/>
          <a:p>
            <a:r>
              <a:rPr lang="en-US" b="1" i="0">
                <a:effectLst/>
                <a:highlight>
                  <a:srgbClr val="FFFFFF"/>
                </a:highlight>
                <a:latin typeface="Arial" panose="020B0604020202020204" pitchFamily="34" charset="0"/>
                <a:cs typeface="Arial" panose="020B0604020202020204" pitchFamily="34" charset="0"/>
              </a:rPr>
              <a:t>Dart Data Types</a:t>
            </a:r>
            <a:endParaRPr lang="en-US"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42EC49-67CC-5555-6930-57B28FD2851D}"/>
              </a:ext>
            </a:extLst>
          </p:cNvPr>
          <p:cNvSpPr>
            <a:spLocks noGrp="1"/>
          </p:cNvSpPr>
          <p:nvPr>
            <p:ph idx="1"/>
          </p:nvPr>
        </p:nvSpPr>
        <p:spPr>
          <a:xfrm>
            <a:off x="1129553" y="2114549"/>
            <a:ext cx="4632341" cy="4190331"/>
          </a:xfrm>
        </p:spPr>
        <p:txBody>
          <a:bodyPr>
            <a:normAutofit/>
          </a:bodyPr>
          <a:lstStyle/>
          <a:p>
            <a:r>
              <a:rPr lang="en-US" sz="2200" b="0" i="0" dirty="0">
                <a:effectLst/>
                <a:highlight>
                  <a:srgbClr val="FFFFFF"/>
                </a:highlight>
                <a:latin typeface="inter-regular"/>
              </a:rPr>
              <a:t>The data types are the most important fundamental features of programing language. In Dart, the data type of the variable is defined by its value. The variables are used to store values and reserve the memory location. The data-type specifies what type of value will be stored by the variable. Each variable has its data-type. The Dart is a static type of language, which means that the variables cannot modify.</a:t>
            </a:r>
            <a:endParaRPr lang="en-US" sz="2200" dirty="0"/>
          </a:p>
        </p:txBody>
      </p:sp>
      <p:pic>
        <p:nvPicPr>
          <p:cNvPr id="5" name="Picture 4" descr="A group of blue puzzle pieces&#10;&#10;Description automatically generated">
            <a:extLst>
              <a:ext uri="{FF2B5EF4-FFF2-40B4-BE49-F238E27FC236}">
                <a16:creationId xmlns:a16="http://schemas.microsoft.com/office/drawing/2014/main" id="{FE727B53-AD52-9CD0-7444-8E7CD3854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17514"/>
            <a:ext cx="6080709" cy="3040354"/>
          </a:xfrm>
          <a:prstGeom prst="rect">
            <a:avLst/>
          </a:prstGeom>
        </p:spPr>
      </p:pic>
    </p:spTree>
    <p:extLst>
      <p:ext uri="{BB962C8B-B14F-4D97-AF65-F5344CB8AC3E}">
        <p14:creationId xmlns:p14="http://schemas.microsoft.com/office/powerpoint/2010/main" val="236487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142C3-7DDC-A2B0-A938-845EFB0CA99F}"/>
              </a:ext>
            </a:extLst>
          </p:cNvPr>
          <p:cNvSpPr>
            <a:spLocks noGrp="1"/>
          </p:cNvSpPr>
          <p:nvPr>
            <p:ph idx="1"/>
          </p:nvPr>
        </p:nvSpPr>
        <p:spPr>
          <a:xfrm>
            <a:off x="804231" y="1222872"/>
            <a:ext cx="6489695" cy="4811105"/>
          </a:xfrm>
        </p:spPr>
        <p:txBody>
          <a:bodyPr>
            <a:normAutofit/>
          </a:bodyPr>
          <a:lstStyle/>
          <a:p>
            <a:pPr marL="0" indent="0">
              <a:buNone/>
            </a:pPr>
            <a:r>
              <a:rPr lang="en-US" sz="2800" b="0" i="0" dirty="0">
                <a:effectLst/>
                <a:highlight>
                  <a:srgbClr val="FFFFFF"/>
                </a:highlight>
                <a:latin typeface="inter-regular"/>
              </a:rPr>
              <a:t>Dart supports the following built-in Data types :</a:t>
            </a:r>
          </a:p>
          <a:p>
            <a:pPr marL="0" indent="0">
              <a:buNone/>
            </a:pPr>
            <a:endParaRPr lang="en-US" b="0" i="0" dirty="0">
              <a:effectLst/>
              <a:highlight>
                <a:srgbClr val="FFFFFF"/>
              </a:highlight>
              <a:latin typeface="inter-regular"/>
            </a:endParaRPr>
          </a:p>
          <a:p>
            <a:pPr marL="914400" lvl="1" indent="-457200">
              <a:buFont typeface="+mj-lt"/>
              <a:buAutoNum type="arabicPeriod"/>
            </a:pPr>
            <a:r>
              <a:rPr lang="en-US" sz="2400" b="0" i="0" dirty="0">
                <a:effectLst/>
                <a:highlight>
                  <a:srgbClr val="FFFFFF"/>
                </a:highlight>
                <a:latin typeface="inter-regular"/>
              </a:rPr>
              <a:t>Number</a:t>
            </a:r>
          </a:p>
          <a:p>
            <a:pPr marL="914400" lvl="1" indent="-457200">
              <a:buFont typeface="+mj-lt"/>
              <a:buAutoNum type="arabicPeriod"/>
            </a:pPr>
            <a:r>
              <a:rPr lang="en-US" sz="2400" b="0" i="0" dirty="0">
                <a:effectLst/>
                <a:highlight>
                  <a:srgbClr val="FFFFFF"/>
                </a:highlight>
                <a:latin typeface="inter-regular"/>
              </a:rPr>
              <a:t>Strings</a:t>
            </a:r>
          </a:p>
          <a:p>
            <a:pPr marL="914400" lvl="1" indent="-457200">
              <a:buFont typeface="+mj-lt"/>
              <a:buAutoNum type="arabicPeriod"/>
            </a:pPr>
            <a:r>
              <a:rPr lang="en-US" sz="2400" b="0" i="0" dirty="0">
                <a:effectLst/>
                <a:highlight>
                  <a:srgbClr val="FFFFFF"/>
                </a:highlight>
                <a:latin typeface="inter-regular"/>
              </a:rPr>
              <a:t>Boolean</a:t>
            </a:r>
          </a:p>
          <a:p>
            <a:pPr marL="914400" lvl="1" indent="-457200">
              <a:buFont typeface="+mj-lt"/>
              <a:buAutoNum type="arabicPeriod"/>
            </a:pPr>
            <a:r>
              <a:rPr lang="en-US" sz="2400" b="0" i="0" dirty="0">
                <a:effectLst/>
                <a:highlight>
                  <a:srgbClr val="FFFFFF"/>
                </a:highlight>
                <a:latin typeface="inter-regular"/>
              </a:rPr>
              <a:t>Lists</a:t>
            </a:r>
          </a:p>
          <a:p>
            <a:pPr marL="914400" lvl="1" indent="-457200">
              <a:buFont typeface="+mj-lt"/>
              <a:buAutoNum type="arabicPeriod"/>
            </a:pPr>
            <a:r>
              <a:rPr lang="en-US" sz="2400" b="0" i="0" dirty="0">
                <a:effectLst/>
                <a:highlight>
                  <a:srgbClr val="FFFFFF"/>
                </a:highlight>
                <a:latin typeface="inter-regular"/>
              </a:rPr>
              <a:t>Maps</a:t>
            </a:r>
          </a:p>
          <a:p>
            <a:pPr marL="914400" lvl="1" indent="-457200">
              <a:buFont typeface="+mj-lt"/>
              <a:buAutoNum type="arabicPeriod"/>
            </a:pPr>
            <a:r>
              <a:rPr lang="en-US" sz="2400" b="0" i="0" dirty="0">
                <a:effectLst/>
                <a:highlight>
                  <a:srgbClr val="FFFFFF"/>
                </a:highlight>
                <a:latin typeface="inter-regular"/>
              </a:rPr>
              <a:t>Runes</a:t>
            </a:r>
          </a:p>
          <a:p>
            <a:pPr marL="914400" lvl="1" indent="-457200">
              <a:buFont typeface="+mj-lt"/>
              <a:buAutoNum type="arabicPeriod"/>
            </a:pPr>
            <a:r>
              <a:rPr lang="en-US" sz="2400" b="0" i="0" dirty="0">
                <a:effectLst/>
                <a:highlight>
                  <a:srgbClr val="FFFFFF"/>
                </a:highlight>
                <a:latin typeface="inter-regular"/>
              </a:rPr>
              <a:t>Symbols</a:t>
            </a:r>
          </a:p>
          <a:p>
            <a:pPr marL="0" indent="0">
              <a:buNone/>
            </a:pPr>
            <a:endParaRPr lang="en-US" b="0" i="0" dirty="0">
              <a:effectLst/>
              <a:highlight>
                <a:srgbClr val="FFFFFF"/>
              </a:highlight>
              <a:latin typeface="inter-regular"/>
            </a:endParaRPr>
          </a:p>
          <a:p>
            <a:pPr marL="0" indent="0">
              <a:buNone/>
            </a:pPr>
            <a:endParaRPr lang="en-US" dirty="0"/>
          </a:p>
        </p:txBody>
      </p:sp>
      <p:pic>
        <p:nvPicPr>
          <p:cNvPr id="7" name="Picture 6" descr="A puzzle of blue letters&#10;&#10;Description automatically generated">
            <a:extLst>
              <a:ext uri="{FF2B5EF4-FFF2-40B4-BE49-F238E27FC236}">
                <a16:creationId xmlns:a16="http://schemas.microsoft.com/office/drawing/2014/main" id="{8C4A7BE7-B47C-39C8-AFF4-0E777B10212C}"/>
              </a:ext>
            </a:extLst>
          </p:cNvPr>
          <p:cNvPicPr>
            <a:picLocks noChangeAspect="1"/>
          </p:cNvPicPr>
          <p:nvPr/>
        </p:nvPicPr>
        <p:blipFill rotWithShape="1">
          <a:blip r:embed="rId2">
            <a:extLst>
              <a:ext uri="{28A0092B-C50C-407E-A947-70E740481C1C}">
                <a14:useLocalDpi xmlns:a14="http://schemas.microsoft.com/office/drawing/2010/main" val="0"/>
              </a:ext>
            </a:extLst>
          </a:blip>
          <a:srcRect l="8288" t="4723" r="10614" b="5646"/>
          <a:stretch/>
        </p:blipFill>
        <p:spPr>
          <a:xfrm rot="16200000">
            <a:off x="6868097" y="1534098"/>
            <a:ext cx="6858000" cy="3789805"/>
          </a:xfrm>
          <a:prstGeom prst="rect">
            <a:avLst/>
          </a:prstGeom>
        </p:spPr>
      </p:pic>
    </p:spTree>
    <p:extLst>
      <p:ext uri="{BB962C8B-B14F-4D97-AF65-F5344CB8AC3E}">
        <p14:creationId xmlns:p14="http://schemas.microsoft.com/office/powerpoint/2010/main" val="167321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17DF-9286-8381-F26C-C53290B66256}"/>
              </a:ext>
            </a:extLst>
          </p:cNvPr>
          <p:cNvSpPr>
            <a:spLocks noGrp="1"/>
          </p:cNvSpPr>
          <p:nvPr>
            <p:ph type="title"/>
          </p:nvPr>
        </p:nvSpPr>
        <p:spPr/>
        <p:txBody>
          <a:bodyPr>
            <a:normAutofit/>
          </a:bodyPr>
          <a:lstStyle/>
          <a:p>
            <a:r>
              <a:rPr lang="en-US" b="1" i="0" dirty="0">
                <a:effectLst/>
                <a:highlight>
                  <a:srgbClr val="FFFFFF"/>
                </a:highlight>
                <a:latin typeface="Arial" panose="020B0604020202020204" pitchFamily="34" charset="0"/>
                <a:cs typeface="Arial" panose="020B0604020202020204" pitchFamily="34" charset="0"/>
              </a:rPr>
              <a:t>Dart Number</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5F315E-EBD1-34A5-E541-B7AFC563EBD8}"/>
              </a:ext>
            </a:extLst>
          </p:cNvPr>
          <p:cNvSpPr>
            <a:spLocks noGrp="1"/>
          </p:cNvSpPr>
          <p:nvPr>
            <p:ph idx="1"/>
          </p:nvPr>
        </p:nvSpPr>
        <p:spPr/>
        <p:txBody>
          <a:bodyPr/>
          <a:lstStyle/>
          <a:p>
            <a:pPr algn="just">
              <a:buFont typeface="Arial" panose="020B0604020202020204" pitchFamily="34" charset="0"/>
              <a:buChar char="•"/>
            </a:pPr>
            <a:r>
              <a:rPr lang="en-US" b="0" i="0" dirty="0">
                <a:solidFill>
                  <a:srgbClr val="333333"/>
                </a:solidFill>
                <a:effectLst/>
                <a:highlight>
                  <a:srgbClr val="FFFFFF"/>
                </a:highlight>
                <a:latin typeface="inter-regular"/>
              </a:rPr>
              <a:t>The Number is the data type that is used to hold the numeric value. In Dart, It can be two types </a:t>
            </a:r>
            <a:r>
              <a:rPr lang="en-US" b="1" i="0" dirty="0">
                <a:solidFill>
                  <a:srgbClr val="000000"/>
                </a:solidFill>
                <a:effectLst/>
                <a:highlight>
                  <a:srgbClr val="FFFFFF"/>
                </a:highlight>
                <a:latin typeface="inter-regular"/>
              </a:rPr>
              <a:t>Integer</a:t>
            </a:r>
            <a:r>
              <a:rPr lang="en-US" b="0" i="0" dirty="0">
                <a:solidFill>
                  <a:srgbClr val="000000"/>
                </a:solidFill>
                <a:effectLst/>
                <a:highlight>
                  <a:srgbClr val="FFFFFF"/>
                </a:highlight>
                <a:latin typeface="inter-regular"/>
              </a:rPr>
              <a:t>, </a:t>
            </a:r>
            <a:r>
              <a:rPr lang="en-US" b="1" i="0" dirty="0">
                <a:solidFill>
                  <a:srgbClr val="000000"/>
                </a:solidFill>
                <a:effectLst/>
                <a:highlight>
                  <a:srgbClr val="FFFFFF"/>
                </a:highlight>
                <a:latin typeface="inter-regular"/>
              </a:rPr>
              <a:t>Double.</a:t>
            </a:r>
          </a:p>
          <a:p>
            <a:pPr marL="0" indent="0" algn="just">
              <a:buNone/>
            </a:pPr>
            <a:endParaRPr lang="en-US" b="1" i="0" dirty="0">
              <a:solidFill>
                <a:srgbClr val="000000"/>
              </a:solidFill>
              <a:effectLst/>
              <a:highlight>
                <a:srgbClr val="FFFFFF"/>
              </a:highlight>
              <a:latin typeface="inter-regular"/>
            </a:endParaRPr>
          </a:p>
          <a:p>
            <a:pPr marL="0" indent="0">
              <a:buNone/>
            </a:pPr>
            <a:br>
              <a:rPr lang="en-US" dirty="0"/>
            </a:br>
            <a:endParaRPr lang="en-US" b="0" i="0" dirty="0">
              <a:solidFill>
                <a:srgbClr val="333333"/>
              </a:solidFill>
              <a:effectLst/>
              <a:highlight>
                <a:srgbClr val="FFFFFF"/>
              </a:highlight>
              <a:latin typeface="inter-regular"/>
            </a:endParaRPr>
          </a:p>
        </p:txBody>
      </p:sp>
      <p:pic>
        <p:nvPicPr>
          <p:cNvPr id="5" name="Picture 4">
            <a:extLst>
              <a:ext uri="{FF2B5EF4-FFF2-40B4-BE49-F238E27FC236}">
                <a16:creationId xmlns:a16="http://schemas.microsoft.com/office/drawing/2014/main" id="{863B3962-8C0A-DB33-1BFA-E0CEBD1E724F}"/>
              </a:ext>
            </a:extLst>
          </p:cNvPr>
          <p:cNvPicPr>
            <a:picLocks noChangeAspect="1"/>
          </p:cNvPicPr>
          <p:nvPr/>
        </p:nvPicPr>
        <p:blipFill>
          <a:blip r:embed="rId2"/>
          <a:stretch>
            <a:fillRect/>
          </a:stretch>
        </p:blipFill>
        <p:spPr>
          <a:xfrm>
            <a:off x="2004441" y="3079709"/>
            <a:ext cx="8183117" cy="3543795"/>
          </a:xfrm>
          <a:prstGeom prst="rect">
            <a:avLst/>
          </a:prstGeom>
        </p:spPr>
      </p:pic>
    </p:spTree>
    <p:extLst>
      <p:ext uri="{BB962C8B-B14F-4D97-AF65-F5344CB8AC3E}">
        <p14:creationId xmlns:p14="http://schemas.microsoft.com/office/powerpoint/2010/main" val="210738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D107-466E-4265-8A18-F0BE03B42770}"/>
              </a:ext>
            </a:extLst>
          </p:cNvPr>
          <p:cNvSpPr>
            <a:spLocks noGrp="1"/>
          </p:cNvSpPr>
          <p:nvPr>
            <p:ph type="title"/>
          </p:nvPr>
        </p:nvSpPr>
        <p:spPr/>
        <p:txBody>
          <a:bodyPr>
            <a:normAutofit/>
          </a:bodyPr>
          <a:lstStyle/>
          <a:p>
            <a:r>
              <a:rPr lang="en-US" sz="6000" b="1" i="0" dirty="0">
                <a:solidFill>
                  <a:srgbClr val="333333"/>
                </a:solidFill>
                <a:effectLst/>
                <a:highlight>
                  <a:srgbClr val="FFFFFF"/>
                </a:highlight>
                <a:latin typeface="Arial" panose="020B0604020202020204" pitchFamily="34" charset="0"/>
                <a:cs typeface="Arial" panose="020B0604020202020204" pitchFamily="34" charset="0"/>
              </a:rPr>
              <a:t>Dart integer</a:t>
            </a:r>
            <a:endParaRPr lang="en-US" sz="6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08FB2E-C264-C07A-97A5-7681F6E345BC}"/>
              </a:ext>
            </a:extLst>
          </p:cNvPr>
          <p:cNvSpPr>
            <a:spLocks noGrp="1"/>
          </p:cNvSpPr>
          <p:nvPr>
            <p:ph idx="1"/>
          </p:nvPr>
        </p:nvSpPr>
        <p:spPr/>
        <p:txBody>
          <a:bodyPr/>
          <a:lstStyle/>
          <a:p>
            <a:r>
              <a:rPr lang="en-US" b="0" i="0" dirty="0">
                <a:solidFill>
                  <a:srgbClr val="333333"/>
                </a:solidFill>
                <a:effectLst/>
                <a:highlight>
                  <a:srgbClr val="FFFFFF"/>
                </a:highlight>
                <a:latin typeface="inter-regular"/>
              </a:rPr>
              <a:t> Integer numbers are the whole numbers means that can be written without a fractional component. For example - 20, 30, -3215, 0, etc. An integer number can be signed or unsigned.</a:t>
            </a:r>
          </a:p>
          <a:p>
            <a:r>
              <a:rPr lang="en-US" b="0" i="0" dirty="0">
                <a:solidFill>
                  <a:srgbClr val="333333"/>
                </a:solidFill>
                <a:effectLst/>
                <a:highlight>
                  <a:srgbClr val="FFFFFF"/>
                </a:highlight>
                <a:latin typeface="inter-regular"/>
              </a:rPr>
              <a:t>The </a:t>
            </a:r>
            <a:r>
              <a:rPr lang="en-US" b="1" i="0" dirty="0">
                <a:solidFill>
                  <a:srgbClr val="333333"/>
                </a:solidFill>
                <a:effectLst/>
                <a:highlight>
                  <a:srgbClr val="FFFFFF"/>
                </a:highlight>
                <a:latin typeface="inter-bold"/>
              </a:rPr>
              <a:t>int</a:t>
            </a:r>
            <a:r>
              <a:rPr lang="en-US" b="0" i="0" dirty="0">
                <a:solidFill>
                  <a:srgbClr val="333333"/>
                </a:solidFill>
                <a:effectLst/>
                <a:highlight>
                  <a:srgbClr val="FFFFFF"/>
                </a:highlight>
                <a:latin typeface="inter-regular"/>
              </a:rPr>
              <a:t> keyword is used to declare integer value in </a:t>
            </a:r>
            <a:r>
              <a:rPr lang="en-US" b="0" i="0" dirty="0">
                <a:effectLst/>
                <a:highlight>
                  <a:srgbClr val="FFFFFF"/>
                </a:highlight>
                <a:latin typeface="inter-regular"/>
              </a:rPr>
              <a:t>Dart</a:t>
            </a:r>
            <a:r>
              <a:rPr lang="en-US" b="0" i="0" dirty="0">
                <a:solidFill>
                  <a:srgbClr val="008000"/>
                </a:solidFill>
                <a:effectLst/>
                <a:highlight>
                  <a:srgbClr val="FFFFFF"/>
                </a:highlight>
                <a:latin typeface="inter-regular"/>
              </a:rPr>
              <a:t>.</a:t>
            </a:r>
          </a:p>
          <a:p>
            <a:pPr marL="0" indent="0">
              <a:buNone/>
            </a:pPr>
            <a:endParaRPr lang="en-US" dirty="0">
              <a:solidFill>
                <a:srgbClr val="008000"/>
              </a:solidFill>
              <a:highlight>
                <a:srgbClr val="FFFFFF"/>
              </a:highlight>
              <a:latin typeface="inter-regular"/>
            </a:endParaRPr>
          </a:p>
          <a:p>
            <a:pPr marL="0" indent="0">
              <a:buNone/>
            </a:pPr>
            <a:endParaRPr lang="en-US" dirty="0"/>
          </a:p>
        </p:txBody>
      </p:sp>
      <p:pic>
        <p:nvPicPr>
          <p:cNvPr id="5" name="Picture 4">
            <a:extLst>
              <a:ext uri="{FF2B5EF4-FFF2-40B4-BE49-F238E27FC236}">
                <a16:creationId xmlns:a16="http://schemas.microsoft.com/office/drawing/2014/main" id="{4FD3F877-ABB9-4AA9-BEB6-2CC6F5645A52}"/>
              </a:ext>
            </a:extLst>
          </p:cNvPr>
          <p:cNvPicPr>
            <a:picLocks noChangeAspect="1"/>
          </p:cNvPicPr>
          <p:nvPr/>
        </p:nvPicPr>
        <p:blipFill>
          <a:blip r:embed="rId2"/>
          <a:stretch>
            <a:fillRect/>
          </a:stretch>
        </p:blipFill>
        <p:spPr>
          <a:xfrm>
            <a:off x="991778" y="3990229"/>
            <a:ext cx="5104222" cy="1806969"/>
          </a:xfrm>
          <a:prstGeom prst="rect">
            <a:avLst/>
          </a:prstGeom>
        </p:spPr>
      </p:pic>
    </p:spTree>
    <p:extLst>
      <p:ext uri="{BB962C8B-B14F-4D97-AF65-F5344CB8AC3E}">
        <p14:creationId xmlns:p14="http://schemas.microsoft.com/office/powerpoint/2010/main" val="173989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D6E2-3840-AA7E-C251-D53D69751435}"/>
              </a:ext>
            </a:extLst>
          </p:cNvPr>
          <p:cNvSpPr>
            <a:spLocks noGrp="1"/>
          </p:cNvSpPr>
          <p:nvPr>
            <p:ph type="title"/>
          </p:nvPr>
        </p:nvSpPr>
        <p:spPr/>
        <p:txBody>
          <a:bodyPr>
            <a:normAutofit/>
          </a:bodyPr>
          <a:lstStyle/>
          <a:p>
            <a:r>
              <a:rPr lang="en-US" sz="6000" b="1" i="0" dirty="0">
                <a:solidFill>
                  <a:srgbClr val="333333"/>
                </a:solidFill>
                <a:effectLst/>
                <a:highlight>
                  <a:srgbClr val="FFFFFF"/>
                </a:highlight>
                <a:latin typeface="Arial" panose="020B0604020202020204" pitchFamily="34" charset="0"/>
                <a:cs typeface="Arial" panose="020B0604020202020204" pitchFamily="34" charset="0"/>
              </a:rPr>
              <a:t>Dart Double</a:t>
            </a:r>
            <a:endParaRPr lang="en-US" sz="6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880C629-C873-2B88-089A-2505A784602E}"/>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Double number are the numbers that can be written with floating-point numbers or number with larger decimal points.</a:t>
            </a:r>
          </a:p>
          <a:p>
            <a:r>
              <a:rPr lang="en-US" b="0" i="0" dirty="0">
                <a:solidFill>
                  <a:srgbClr val="333333"/>
                </a:solidFill>
                <a:effectLst/>
                <a:highlight>
                  <a:srgbClr val="FFFFFF"/>
                </a:highlight>
                <a:latin typeface="inter-regular"/>
              </a:rPr>
              <a:t> The </a:t>
            </a:r>
            <a:r>
              <a:rPr lang="en-US" b="1" i="0" dirty="0">
                <a:solidFill>
                  <a:srgbClr val="333333"/>
                </a:solidFill>
                <a:effectLst/>
                <a:highlight>
                  <a:srgbClr val="FFFFFF"/>
                </a:highlight>
                <a:latin typeface="inter-bold"/>
              </a:rPr>
              <a:t>double</a:t>
            </a:r>
            <a:r>
              <a:rPr lang="en-US" b="0" i="0" dirty="0">
                <a:solidFill>
                  <a:srgbClr val="333333"/>
                </a:solidFill>
                <a:effectLst/>
                <a:highlight>
                  <a:srgbClr val="FFFFFF"/>
                </a:highlight>
                <a:latin typeface="inter-regular"/>
              </a:rPr>
              <a:t> keyword is used to declare Double value in Dart.</a:t>
            </a:r>
            <a:endParaRPr lang="en-US" dirty="0"/>
          </a:p>
        </p:txBody>
      </p:sp>
      <p:pic>
        <p:nvPicPr>
          <p:cNvPr id="5" name="Picture 4">
            <a:extLst>
              <a:ext uri="{FF2B5EF4-FFF2-40B4-BE49-F238E27FC236}">
                <a16:creationId xmlns:a16="http://schemas.microsoft.com/office/drawing/2014/main" id="{BC6DC752-5F42-C383-3E5F-BFFF25C3F061}"/>
              </a:ext>
            </a:extLst>
          </p:cNvPr>
          <p:cNvPicPr>
            <a:picLocks noChangeAspect="1"/>
          </p:cNvPicPr>
          <p:nvPr/>
        </p:nvPicPr>
        <p:blipFill>
          <a:blip r:embed="rId2"/>
          <a:stretch>
            <a:fillRect/>
          </a:stretch>
        </p:blipFill>
        <p:spPr>
          <a:xfrm>
            <a:off x="1262743" y="3947329"/>
            <a:ext cx="5203371" cy="2086768"/>
          </a:xfrm>
          <a:prstGeom prst="rect">
            <a:avLst/>
          </a:prstGeom>
        </p:spPr>
      </p:pic>
    </p:spTree>
    <p:extLst>
      <p:ext uri="{BB962C8B-B14F-4D97-AF65-F5344CB8AC3E}">
        <p14:creationId xmlns:p14="http://schemas.microsoft.com/office/powerpoint/2010/main" val="239113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559A-AEBC-BF43-50F0-4B0685832C8C}"/>
              </a:ext>
            </a:extLst>
          </p:cNvPr>
          <p:cNvSpPr>
            <a:spLocks noGrp="1"/>
          </p:cNvSpPr>
          <p:nvPr>
            <p:ph type="title"/>
          </p:nvPr>
        </p:nvSpPr>
        <p:spPr/>
        <p:txBody>
          <a:bodyPr>
            <a:normAutofit/>
          </a:bodyPr>
          <a:lstStyle/>
          <a:p>
            <a:r>
              <a:rPr lang="en-US" sz="5400" b="1" i="0" dirty="0">
                <a:effectLst/>
                <a:highlight>
                  <a:srgbClr val="FFFFFF"/>
                </a:highlight>
                <a:latin typeface="Arial" panose="020B0604020202020204" pitchFamily="34" charset="0"/>
                <a:cs typeface="Arial" panose="020B0604020202020204" pitchFamily="34" charset="0"/>
              </a:rPr>
              <a:t>Dart String</a:t>
            </a:r>
            <a:endParaRPr lang="en-US" sz="5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9D90E84-29D8-81CF-077E-22A57C48BB8C}"/>
              </a:ext>
            </a:extLst>
          </p:cNvPr>
          <p:cNvSpPr>
            <a:spLocks noGrp="1"/>
          </p:cNvSpPr>
          <p:nvPr>
            <p:ph idx="1"/>
          </p:nvPr>
        </p:nvSpPr>
        <p:spPr>
          <a:xfrm>
            <a:off x="838200" y="1534886"/>
            <a:ext cx="10515600" cy="4642077"/>
          </a:xfrm>
        </p:spPr>
        <p:txBody>
          <a:bodyPr>
            <a:normAutofit/>
          </a:bodyPr>
          <a:lstStyle/>
          <a:p>
            <a:pPr algn="just"/>
            <a:r>
              <a:rPr lang="en-US" sz="2400" b="0" i="0" dirty="0">
                <a:solidFill>
                  <a:srgbClr val="333333"/>
                </a:solidFill>
                <a:effectLst/>
                <a:highlight>
                  <a:srgbClr val="FFFFFF"/>
                </a:highlight>
                <a:latin typeface="inter-regular"/>
              </a:rPr>
              <a:t>Dart String is a sequence of the character or UTF-16 code units. It is used to store the text value. The string can be created using single quotes or double-quotes. The multiline string can be created using the triple-quotes. Strings are immutable; it means you cannot modify it after creation.</a:t>
            </a:r>
          </a:p>
          <a:p>
            <a:pPr algn="just"/>
            <a:r>
              <a:rPr lang="en-US" sz="2400" b="0" i="0" dirty="0">
                <a:solidFill>
                  <a:srgbClr val="333333"/>
                </a:solidFill>
                <a:effectLst/>
                <a:highlight>
                  <a:srgbClr val="FFFFFF"/>
                </a:highlight>
                <a:latin typeface="inter-regular"/>
              </a:rPr>
              <a:t>In Dart, The </a:t>
            </a:r>
            <a:r>
              <a:rPr lang="en-US" sz="2400" b="1" i="0" dirty="0">
                <a:solidFill>
                  <a:srgbClr val="333333"/>
                </a:solidFill>
                <a:effectLst/>
                <a:highlight>
                  <a:srgbClr val="FFFFFF"/>
                </a:highlight>
                <a:latin typeface="inter-bold"/>
              </a:rPr>
              <a:t>String</a:t>
            </a:r>
            <a:r>
              <a:rPr lang="en-US" sz="2400" b="0" i="0" dirty="0">
                <a:solidFill>
                  <a:srgbClr val="333333"/>
                </a:solidFill>
                <a:effectLst/>
                <a:highlight>
                  <a:srgbClr val="FFFFFF"/>
                </a:highlight>
                <a:latin typeface="inter-regular"/>
              </a:rPr>
              <a:t> keyword can be used to declare the string. The syntax of the string declaration is given below.</a:t>
            </a:r>
          </a:p>
          <a:p>
            <a:pPr marL="0" indent="0">
              <a:buNone/>
            </a:pPr>
            <a:endParaRPr lang="en-US" sz="2400" dirty="0"/>
          </a:p>
        </p:txBody>
      </p:sp>
      <p:pic>
        <p:nvPicPr>
          <p:cNvPr id="5" name="Picture 4">
            <a:extLst>
              <a:ext uri="{FF2B5EF4-FFF2-40B4-BE49-F238E27FC236}">
                <a16:creationId xmlns:a16="http://schemas.microsoft.com/office/drawing/2014/main" id="{88AB7E13-4E2E-8AD6-3ACD-434AC6CC82C4}"/>
              </a:ext>
            </a:extLst>
          </p:cNvPr>
          <p:cNvPicPr>
            <a:picLocks noChangeAspect="1"/>
          </p:cNvPicPr>
          <p:nvPr/>
        </p:nvPicPr>
        <p:blipFill>
          <a:blip r:embed="rId2"/>
          <a:stretch>
            <a:fillRect/>
          </a:stretch>
        </p:blipFill>
        <p:spPr>
          <a:xfrm>
            <a:off x="6191533" y="3777141"/>
            <a:ext cx="5687219" cy="2896004"/>
          </a:xfrm>
          <a:prstGeom prst="rect">
            <a:avLst/>
          </a:prstGeom>
        </p:spPr>
      </p:pic>
    </p:spTree>
    <p:extLst>
      <p:ext uri="{BB962C8B-B14F-4D97-AF65-F5344CB8AC3E}">
        <p14:creationId xmlns:p14="http://schemas.microsoft.com/office/powerpoint/2010/main" val="243768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1C2A-8DC1-546A-5007-C6AFB4510395}"/>
              </a:ext>
            </a:extLst>
          </p:cNvPr>
          <p:cNvSpPr>
            <a:spLocks noGrp="1"/>
          </p:cNvSpPr>
          <p:nvPr>
            <p:ph type="title"/>
          </p:nvPr>
        </p:nvSpPr>
        <p:spPr/>
        <p:txBody>
          <a:bodyPr>
            <a:normAutofit/>
          </a:bodyPr>
          <a:lstStyle/>
          <a:p>
            <a:r>
              <a:rPr lang="en-US" sz="5400" b="1" i="0" dirty="0">
                <a:effectLst/>
                <a:highlight>
                  <a:srgbClr val="FFFFFF"/>
                </a:highlight>
                <a:latin typeface="Arial" panose="020B0604020202020204" pitchFamily="34" charset="0"/>
                <a:cs typeface="Arial" panose="020B0604020202020204" pitchFamily="34" charset="0"/>
              </a:rPr>
              <a:t>String Concatenation</a:t>
            </a:r>
            <a:endParaRPr lang="en-US" sz="5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6CFEF7-0917-4641-293D-AB483D4CF5B2}"/>
              </a:ext>
            </a:extLst>
          </p:cNvPr>
          <p:cNvSpPr>
            <a:spLocks noGrp="1"/>
          </p:cNvSpPr>
          <p:nvPr>
            <p:ph idx="1"/>
          </p:nvPr>
        </p:nvSpPr>
        <p:spPr/>
        <p:txBody>
          <a:bodyPr/>
          <a:lstStyle/>
          <a:p>
            <a:r>
              <a:rPr lang="en-US" dirty="0"/>
              <a:t>The </a:t>
            </a:r>
            <a:r>
              <a:rPr lang="en-US" b="1" dirty="0">
                <a:effectLst/>
                <a:latin typeface="inter-bold"/>
              </a:rPr>
              <a:t>+ or += operator</a:t>
            </a:r>
            <a:r>
              <a:rPr lang="en-US" dirty="0"/>
              <a:t> is used to merge the two string. The example is given below.</a:t>
            </a:r>
          </a:p>
          <a:p>
            <a:pPr marL="0" indent="0">
              <a:buNone/>
            </a:pPr>
            <a:endParaRPr lang="en-US" dirty="0"/>
          </a:p>
        </p:txBody>
      </p:sp>
      <p:pic>
        <p:nvPicPr>
          <p:cNvPr id="5" name="Picture 4">
            <a:extLst>
              <a:ext uri="{FF2B5EF4-FFF2-40B4-BE49-F238E27FC236}">
                <a16:creationId xmlns:a16="http://schemas.microsoft.com/office/drawing/2014/main" id="{77B5A81D-5C86-A951-5A10-746D8C84DE09}"/>
              </a:ext>
            </a:extLst>
          </p:cNvPr>
          <p:cNvPicPr>
            <a:picLocks noChangeAspect="1"/>
          </p:cNvPicPr>
          <p:nvPr/>
        </p:nvPicPr>
        <p:blipFill>
          <a:blip r:embed="rId2"/>
          <a:stretch>
            <a:fillRect/>
          </a:stretch>
        </p:blipFill>
        <p:spPr>
          <a:xfrm>
            <a:off x="6669916" y="2423056"/>
            <a:ext cx="4074285" cy="4393141"/>
          </a:xfrm>
          <a:prstGeom prst="rect">
            <a:avLst/>
          </a:prstGeom>
        </p:spPr>
      </p:pic>
    </p:spTree>
    <p:extLst>
      <p:ext uri="{BB962C8B-B14F-4D97-AF65-F5344CB8AC3E}">
        <p14:creationId xmlns:p14="http://schemas.microsoft.com/office/powerpoint/2010/main" val="212704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2A65-CA38-8F69-17F1-004E9B5415D3}"/>
              </a:ext>
            </a:extLst>
          </p:cNvPr>
          <p:cNvSpPr>
            <a:spLocks noGrp="1"/>
          </p:cNvSpPr>
          <p:nvPr>
            <p:ph type="title"/>
          </p:nvPr>
        </p:nvSpPr>
        <p:spPr>
          <a:xfrm>
            <a:off x="707573" y="-7523"/>
            <a:ext cx="10515600" cy="1325563"/>
          </a:xfrm>
        </p:spPr>
        <p:txBody>
          <a:bodyPr/>
          <a:lstStyle/>
          <a:p>
            <a:r>
              <a:rPr lang="en-US" sz="4400" b="1" i="0" dirty="0">
                <a:effectLst/>
                <a:highlight>
                  <a:srgbClr val="FFFFFF"/>
                </a:highlight>
                <a:latin typeface="Arial" panose="020B0604020202020204" pitchFamily="34" charset="0"/>
                <a:cs typeface="Arial" panose="020B0604020202020204" pitchFamily="34" charset="0"/>
              </a:rPr>
              <a:t>String Interpolation</a:t>
            </a:r>
            <a:endParaRPr lang="en-US" dirty="0"/>
          </a:p>
        </p:txBody>
      </p:sp>
      <p:sp>
        <p:nvSpPr>
          <p:cNvPr id="4" name="Rectangle 1">
            <a:extLst>
              <a:ext uri="{FF2B5EF4-FFF2-40B4-BE49-F238E27FC236}">
                <a16:creationId xmlns:a16="http://schemas.microsoft.com/office/drawing/2014/main" id="{F2FDBE1D-CFCA-0777-4A62-18BFD388DD7A}"/>
              </a:ext>
            </a:extLst>
          </p:cNvPr>
          <p:cNvSpPr>
            <a:spLocks noGrp="1" noChangeArrowheads="1"/>
          </p:cNvSpPr>
          <p:nvPr>
            <p:ph idx="1"/>
          </p:nvPr>
        </p:nvSpPr>
        <p:spPr bwMode="auto">
          <a:xfrm>
            <a:off x="402771" y="1466455"/>
            <a:ext cx="11309461"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400" b="0" i="0" u="none" strike="noStrike" cap="none" normalizeH="0" baseline="0" dirty="0">
                <a:ln>
                  <a:noFill/>
                </a:ln>
                <a:solidFill>
                  <a:srgbClr val="0D0D0D"/>
                </a:solidFill>
                <a:effectLst/>
                <a:cs typeface="Arial" panose="020B0604020202020204" pitchFamily="34" charset="0"/>
              </a:rPr>
              <a:t>String interpolation in Dart allows you to embed expressions within strings to construct dynamic strings more easily. </a:t>
            </a:r>
          </a:p>
          <a:p>
            <a:pPr>
              <a:lnSpc>
                <a:spcPct val="100000"/>
              </a:lnSpc>
            </a:pPr>
            <a:r>
              <a:rPr kumimoji="0" lang="en-US" altLang="en-US" sz="2400" b="0" i="0" u="none" strike="noStrike" cap="none" normalizeH="0" baseline="0" dirty="0">
                <a:ln>
                  <a:noFill/>
                </a:ln>
                <a:solidFill>
                  <a:srgbClr val="0D0D0D"/>
                </a:solidFill>
                <a:effectLst/>
                <a:cs typeface="Arial" panose="020B0604020202020204" pitchFamily="34" charset="0"/>
              </a:rPr>
              <a:t>It's a way to insert the value of Dart expressions inside string literals. </a:t>
            </a:r>
          </a:p>
          <a:p>
            <a:pPr marL="0" indent="0">
              <a:lnSpc>
                <a:spcPct val="100000"/>
              </a:lnSpc>
              <a:buNone/>
            </a:pPr>
            <a:r>
              <a:rPr lang="en-US" altLang="en-US" sz="2400" dirty="0">
                <a:solidFill>
                  <a:srgbClr val="0D0D0D"/>
                </a:solidFill>
                <a:cs typeface="Arial" panose="020B0604020202020204" pitchFamily="34" charset="0"/>
              </a:rPr>
              <a:t>  </a:t>
            </a:r>
            <a:r>
              <a:rPr kumimoji="0" lang="en-US" altLang="en-US" sz="2400" b="0" i="0" u="none" strike="noStrike" cap="none" normalizeH="0" baseline="0" dirty="0">
                <a:ln>
                  <a:noFill/>
                </a:ln>
                <a:solidFill>
                  <a:srgbClr val="0D0D0D"/>
                </a:solidFill>
                <a:effectLst/>
                <a:cs typeface="Arial" panose="020B0604020202020204" pitchFamily="34" charset="0"/>
              </a:rPr>
              <a:t>This feature makes code more readable and concise compared to traditional              </a:t>
            </a:r>
          </a:p>
          <a:p>
            <a:pPr marL="0" indent="0">
              <a:lnSpc>
                <a:spcPct val="100000"/>
              </a:lnSpc>
              <a:buNone/>
            </a:pPr>
            <a:r>
              <a:rPr lang="en-US" altLang="en-US" sz="2400" dirty="0">
                <a:solidFill>
                  <a:srgbClr val="0D0D0D"/>
                </a:solidFill>
                <a:cs typeface="Arial" panose="020B0604020202020204" pitchFamily="34" charset="0"/>
              </a:rPr>
              <a:t>  </a:t>
            </a:r>
            <a:r>
              <a:rPr kumimoji="0" lang="en-US" altLang="en-US" sz="2400" b="0" i="0" u="none" strike="noStrike" cap="none" normalizeH="0" baseline="0" dirty="0">
                <a:ln>
                  <a:noFill/>
                </a:ln>
                <a:solidFill>
                  <a:srgbClr val="0D0D0D"/>
                </a:solidFill>
                <a:effectLst/>
                <a:cs typeface="Arial" panose="020B0604020202020204" pitchFamily="34" charset="0"/>
              </a:rPr>
              <a:t>concatenation methods.</a:t>
            </a:r>
            <a:endParaRPr kumimoji="0" lang="en-US" altLang="en-US" sz="2400" b="0" i="0" u="none" strike="noStrike" cap="none" normalizeH="0" baseline="0" dirty="0">
              <a:ln>
                <a:noFill/>
              </a:ln>
              <a:solidFill>
                <a:schemeClr val="tx1"/>
              </a:solidFill>
              <a:effectLst/>
              <a:cs typeface="Arial" panose="020B0604020202020204" pitchFamily="34" charset="0"/>
            </a:endParaRPr>
          </a:p>
          <a:p>
            <a:pPr>
              <a:lnSpc>
                <a:spcPct val="100000"/>
              </a:lnSpc>
            </a:pPr>
            <a:r>
              <a:rPr kumimoji="0" lang="en-US" altLang="en-US" sz="2400" b="0" i="0" u="none" strike="noStrike" cap="none" normalizeH="0" baseline="0" dirty="0">
                <a:ln>
                  <a:noFill/>
                </a:ln>
                <a:solidFill>
                  <a:srgbClr val="0D0D0D"/>
                </a:solidFill>
                <a:effectLst/>
                <a:cs typeface="Arial" panose="020B0604020202020204" pitchFamily="34" charset="0"/>
              </a:rPr>
              <a:t>In Dart, you can use string interpolation by placing the expression within curly braces </a:t>
            </a:r>
            <a:r>
              <a:rPr kumimoji="0" lang="en-US" altLang="en-US" sz="2400" b="1" i="0" u="none" strike="noStrike" cap="none" normalizeH="0" baseline="0" dirty="0">
                <a:ln>
                  <a:noFill/>
                </a:ln>
                <a:solidFill>
                  <a:srgbClr val="0D0D0D"/>
                </a:solidFill>
                <a:effectLst/>
                <a:cs typeface="Arial" panose="020B0604020202020204" pitchFamily="34" charset="0"/>
              </a:rPr>
              <a:t>{}</a:t>
            </a:r>
            <a:r>
              <a:rPr kumimoji="0" lang="en-US" altLang="en-US" sz="2400" b="0" i="0" u="none" strike="noStrike" cap="none" normalizeH="0" baseline="0" dirty="0">
                <a:ln>
                  <a:noFill/>
                </a:ln>
                <a:solidFill>
                  <a:srgbClr val="0D0D0D"/>
                </a:solidFill>
                <a:effectLst/>
                <a:cs typeface="Arial" panose="020B0604020202020204" pitchFamily="34" charset="0"/>
              </a:rPr>
              <a:t> inside a string literal.</a:t>
            </a:r>
          </a:p>
          <a:p>
            <a:pPr marL="0" indent="0">
              <a:lnSpc>
                <a:spcPct val="100000"/>
              </a:lnSpc>
              <a:buNone/>
            </a:pPr>
            <a:endParaRPr lang="en-US" altLang="en-US" sz="2400" dirty="0">
              <a:solidFill>
                <a:srgbClr val="0D0D0D"/>
              </a:solidFill>
              <a:cs typeface="Arial" panose="020B0604020202020204" pitchFamily="34" charset="0"/>
            </a:endParaRPr>
          </a:p>
          <a:p>
            <a:pPr marL="0" indent="0">
              <a:lnSpc>
                <a:spcPct val="100000"/>
              </a:lnSpc>
              <a:buNone/>
            </a:pPr>
            <a:r>
              <a:rPr lang="en-US" sz="2400" b="0" i="0" dirty="0">
                <a:solidFill>
                  <a:srgbClr val="333333"/>
                </a:solidFill>
                <a:effectLst/>
                <a:highlight>
                  <a:srgbClr val="FFFFFF"/>
                </a:highlight>
                <a:cs typeface="Arial" panose="020B0604020202020204" pitchFamily="34" charset="0"/>
              </a:rPr>
              <a:t>Let's understand by the following example in next slide.</a:t>
            </a:r>
          </a:p>
          <a:p>
            <a:pPr marL="0" indent="0">
              <a:lnSpc>
                <a:spcPct val="100000"/>
              </a:lnSpc>
              <a:buNone/>
            </a:pPr>
            <a:endParaRPr lang="en-US" altLang="en-US" sz="2400" dirty="0">
              <a:solidFill>
                <a:srgbClr val="0D0D0D"/>
              </a:solidFill>
              <a:cs typeface="Arial" panose="020B0604020202020204" pitchFamily="34" charset="0"/>
            </a:endParaRPr>
          </a:p>
          <a:p>
            <a:pPr>
              <a:lnSpc>
                <a:spcPct val="100000"/>
              </a:lnSpc>
            </a:pPr>
            <a:endParaRPr kumimoji="0" lang="en-US" altLang="en-US" sz="2400" b="0" i="0" u="none" strike="noStrike" cap="none" normalizeH="0" baseline="0" dirty="0">
              <a:ln>
                <a:noFill/>
              </a:ln>
              <a:solidFill>
                <a:srgbClr val="0D0D0D"/>
              </a:solidFill>
              <a:effectLst/>
              <a:cs typeface="Arial" panose="020B0604020202020204" pitchFamily="34" charset="0"/>
            </a:endParaRPr>
          </a:p>
          <a:p>
            <a:pPr marL="0" indent="0">
              <a:lnSpc>
                <a:spcPct val="100000"/>
              </a:lnSpc>
              <a:buNone/>
            </a:pP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1029793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TotalTime>
  <Words>470</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inter-bold</vt:lpstr>
      <vt:lpstr>inter-regular</vt:lpstr>
      <vt:lpstr>Office Theme</vt:lpstr>
      <vt:lpstr>Dart Data types and variables</vt:lpstr>
      <vt:lpstr>Dart Data Types</vt:lpstr>
      <vt:lpstr>PowerPoint Presentation</vt:lpstr>
      <vt:lpstr>Dart Number</vt:lpstr>
      <vt:lpstr>Dart integer</vt:lpstr>
      <vt:lpstr>Dart Double</vt:lpstr>
      <vt:lpstr>Dart String</vt:lpstr>
      <vt:lpstr>String Concatenation</vt:lpstr>
      <vt:lpstr>String Interpolation</vt:lpstr>
      <vt:lpstr>String Interpolation(example)</vt:lpstr>
      <vt:lpstr>Dart parse() function</vt:lpstr>
      <vt:lpstr>Dart Boolean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Data types and variables</dc:title>
  <dc:creator>joud jarrah</dc:creator>
  <cp:lastModifiedBy>joud jarrah</cp:lastModifiedBy>
  <cp:revision>1</cp:revision>
  <dcterms:created xsi:type="dcterms:W3CDTF">2024-04-13T22:31:24Z</dcterms:created>
  <dcterms:modified xsi:type="dcterms:W3CDTF">2024-04-15T06:03:06Z</dcterms:modified>
</cp:coreProperties>
</file>