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80" r:id="rId7"/>
    <p:sldId id="262" r:id="rId8"/>
    <p:sldId id="263" r:id="rId9"/>
    <p:sldId id="264" r:id="rId10"/>
    <p:sldId id="266" r:id="rId11"/>
    <p:sldId id="278" r:id="rId12"/>
    <p:sldId id="277" r:id="rId13"/>
    <p:sldId id="276" r:id="rId14"/>
    <p:sldId id="275" r:id="rId15"/>
    <p:sldId id="274" r:id="rId16"/>
    <p:sldId id="273" r:id="rId17"/>
    <p:sldId id="272" r:id="rId18"/>
    <p:sldId id="271" r:id="rId19"/>
    <p:sldId id="270" r:id="rId20"/>
    <p:sldId id="269" r:id="rId21"/>
    <p:sldId id="268" r:id="rId22"/>
    <p:sldId id="267" r:id="rId23"/>
    <p:sldId id="265" r:id="rId24"/>
    <p:sldId id="290" r:id="rId25"/>
    <p:sldId id="259" r:id="rId26"/>
    <p:sldId id="282" r:id="rId27"/>
    <p:sldId id="283" r:id="rId28"/>
    <p:sldId id="285" r:id="rId29"/>
    <p:sldId id="286" r:id="rId30"/>
    <p:sldId id="287" r:id="rId31"/>
    <p:sldId id="288" r:id="rId32"/>
    <p:sldId id="289" r:id="rId33"/>
    <p:sldId id="293" r:id="rId34"/>
    <p:sldId id="294" r:id="rId35"/>
    <p:sldId id="284"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DA83B-C3AC-4E32-B2CB-B6603CC1F216}" v="22" dt="2024-04-21T11:40:18.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26BDA83B-C3AC-4E32-B2CB-B6603CC1F216}"/>
    <pc:docChg chg="undo redo custSel addSld delSld modSld sldOrd">
      <pc:chgData name="joud jarrah" userId="51ed9fee1a7ec1d0" providerId="LiveId" clId="{26BDA83B-C3AC-4E32-B2CB-B6603CC1F216}" dt="2024-04-29T08:53:45.585" v="1397" actId="1035"/>
      <pc:docMkLst>
        <pc:docMk/>
      </pc:docMkLst>
      <pc:sldChg chg="modSp new mod">
        <pc:chgData name="joud jarrah" userId="51ed9fee1a7ec1d0" providerId="LiveId" clId="{26BDA83B-C3AC-4E32-B2CB-B6603CC1F216}" dt="2024-04-14T20:35:52.029" v="8" actId="255"/>
        <pc:sldMkLst>
          <pc:docMk/>
          <pc:sldMk cId="311592436" sldId="257"/>
        </pc:sldMkLst>
        <pc:spChg chg="mod">
          <ac:chgData name="joud jarrah" userId="51ed9fee1a7ec1d0" providerId="LiveId" clId="{26BDA83B-C3AC-4E32-B2CB-B6603CC1F216}" dt="2024-04-14T20:35:52.029" v="8" actId="255"/>
          <ac:spMkLst>
            <pc:docMk/>
            <pc:sldMk cId="311592436" sldId="257"/>
            <ac:spMk id="2" creationId="{01BCE065-9136-1C8F-69CB-CEF7D0DE0483}"/>
          </ac:spMkLst>
        </pc:spChg>
        <pc:spChg chg="mod">
          <ac:chgData name="joud jarrah" userId="51ed9fee1a7ec1d0" providerId="LiveId" clId="{26BDA83B-C3AC-4E32-B2CB-B6603CC1F216}" dt="2024-04-14T20:35:31.078" v="4" actId="255"/>
          <ac:spMkLst>
            <pc:docMk/>
            <pc:sldMk cId="311592436" sldId="257"/>
            <ac:spMk id="3" creationId="{A4219944-2B64-22F9-804C-3E62738AAA83}"/>
          </ac:spMkLst>
        </pc:spChg>
      </pc:sldChg>
      <pc:sldChg chg="addSp delSp modSp new mod setBg">
        <pc:chgData name="joud jarrah" userId="51ed9fee1a7ec1d0" providerId="LiveId" clId="{26BDA83B-C3AC-4E32-B2CB-B6603CC1F216}" dt="2024-04-14T20:36:25.599" v="15" actId="26606"/>
        <pc:sldMkLst>
          <pc:docMk/>
          <pc:sldMk cId="1835295558" sldId="258"/>
        </pc:sldMkLst>
        <pc:spChg chg="del">
          <ac:chgData name="joud jarrah" userId="51ed9fee1a7ec1d0" providerId="LiveId" clId="{26BDA83B-C3AC-4E32-B2CB-B6603CC1F216}" dt="2024-04-14T20:36:25.599" v="15" actId="26606"/>
          <ac:spMkLst>
            <pc:docMk/>
            <pc:sldMk cId="1835295558" sldId="258"/>
            <ac:spMk id="2" creationId="{89C76F77-CA42-55EB-B83C-58872A529BA1}"/>
          </ac:spMkLst>
        </pc:spChg>
        <pc:spChg chg="del">
          <ac:chgData name="joud jarrah" userId="51ed9fee1a7ec1d0" providerId="LiveId" clId="{26BDA83B-C3AC-4E32-B2CB-B6603CC1F216}" dt="2024-04-14T20:36:20.277" v="10"/>
          <ac:spMkLst>
            <pc:docMk/>
            <pc:sldMk cId="1835295558" sldId="258"/>
            <ac:spMk id="3" creationId="{F10E77DB-1EA1-50CC-F4F7-FCD8388B9CB3}"/>
          </ac:spMkLst>
        </pc:spChg>
        <pc:spChg chg="add">
          <ac:chgData name="joud jarrah" userId="51ed9fee1a7ec1d0" providerId="LiveId" clId="{26BDA83B-C3AC-4E32-B2CB-B6603CC1F216}" dt="2024-04-14T20:36:25.599" v="15" actId="26606"/>
          <ac:spMkLst>
            <pc:docMk/>
            <pc:sldMk cId="1835295558" sldId="258"/>
            <ac:spMk id="10" creationId="{9EB54D17-3792-403D-9127-495845021D2B}"/>
          </ac:spMkLst>
        </pc:spChg>
        <pc:spChg chg="add">
          <ac:chgData name="joud jarrah" userId="51ed9fee1a7ec1d0" providerId="LiveId" clId="{26BDA83B-C3AC-4E32-B2CB-B6603CC1F216}" dt="2024-04-14T20:36:25.599" v="15" actId="26606"/>
          <ac:spMkLst>
            <pc:docMk/>
            <pc:sldMk cId="1835295558" sldId="258"/>
            <ac:spMk id="12" creationId="{05FB7726-C6A8-44D0-B179-A65DE454D836}"/>
          </ac:spMkLst>
        </pc:spChg>
        <pc:picChg chg="add mod">
          <ac:chgData name="joud jarrah" userId="51ed9fee1a7ec1d0" providerId="LiveId" clId="{26BDA83B-C3AC-4E32-B2CB-B6603CC1F216}" dt="2024-04-14T20:36:25.599" v="15" actId="26606"/>
          <ac:picMkLst>
            <pc:docMk/>
            <pc:sldMk cId="1835295558" sldId="258"/>
            <ac:picMk id="5" creationId="{881C2EC9-24A5-743E-01D2-ADBA2BC4218D}"/>
          </ac:picMkLst>
        </pc:picChg>
      </pc:sldChg>
      <pc:sldChg chg="modSp new mod ord">
        <pc:chgData name="joud jarrah" userId="51ed9fee1a7ec1d0" providerId="LiveId" clId="{26BDA83B-C3AC-4E32-B2CB-B6603CC1F216}" dt="2024-04-14T22:44:46.151" v="944" actId="255"/>
        <pc:sldMkLst>
          <pc:docMk/>
          <pc:sldMk cId="781291341" sldId="259"/>
        </pc:sldMkLst>
        <pc:spChg chg="mod">
          <ac:chgData name="joud jarrah" userId="51ed9fee1a7ec1d0" providerId="LiveId" clId="{26BDA83B-C3AC-4E32-B2CB-B6603CC1F216}" dt="2024-04-14T22:31:20.997" v="423" actId="27636"/>
          <ac:spMkLst>
            <pc:docMk/>
            <pc:sldMk cId="781291341" sldId="259"/>
            <ac:spMk id="2" creationId="{BEDE60F0-485E-57F1-B0B4-931687BB79B9}"/>
          </ac:spMkLst>
        </pc:spChg>
        <pc:spChg chg="mod">
          <ac:chgData name="joud jarrah" userId="51ed9fee1a7ec1d0" providerId="LiveId" clId="{26BDA83B-C3AC-4E32-B2CB-B6603CC1F216}" dt="2024-04-14T22:44:46.151" v="944" actId="255"/>
          <ac:spMkLst>
            <pc:docMk/>
            <pc:sldMk cId="781291341" sldId="259"/>
            <ac:spMk id="3" creationId="{BB3302EB-84CD-3B22-F36D-84AB6DCAFFEE}"/>
          </ac:spMkLst>
        </pc:spChg>
      </pc:sldChg>
      <pc:sldChg chg="delSp add ord setBg delDesignElem">
        <pc:chgData name="joud jarrah" userId="51ed9fee1a7ec1d0" providerId="LiveId" clId="{26BDA83B-C3AC-4E32-B2CB-B6603CC1F216}" dt="2024-04-14T20:52:14.944" v="20"/>
        <pc:sldMkLst>
          <pc:docMk/>
          <pc:sldMk cId="990319625" sldId="260"/>
        </pc:sldMkLst>
        <pc:spChg chg="del">
          <ac:chgData name="joud jarrah" userId="51ed9fee1a7ec1d0" providerId="LiveId" clId="{26BDA83B-C3AC-4E32-B2CB-B6603CC1F216}" dt="2024-04-14T20:52:12.290" v="18"/>
          <ac:spMkLst>
            <pc:docMk/>
            <pc:sldMk cId="990319625" sldId="260"/>
            <ac:spMk id="10" creationId="{D6309531-94CD-4CF6-AACE-80EC085E0F34}"/>
          </ac:spMkLst>
        </pc:spChg>
        <pc:cxnChg chg="del">
          <ac:chgData name="joud jarrah" userId="51ed9fee1a7ec1d0" providerId="LiveId" clId="{26BDA83B-C3AC-4E32-B2CB-B6603CC1F216}" dt="2024-04-14T20:52:12.290" v="18"/>
          <ac:cxnSpMkLst>
            <pc:docMk/>
            <pc:sldMk cId="990319625" sldId="260"/>
            <ac:cxnSpMk id="12" creationId="{F75BF611-D2A5-4454-8C47-95B0BC422843}"/>
          </ac:cxnSpMkLst>
        </pc:cxnChg>
      </pc:sldChg>
      <pc:sldChg chg="modSp add del mod ord">
        <pc:chgData name="joud jarrah" userId="51ed9fee1a7ec1d0" providerId="LiveId" clId="{26BDA83B-C3AC-4E32-B2CB-B6603CC1F216}" dt="2024-04-14T21:27:28.845" v="399" actId="1076"/>
        <pc:sldMkLst>
          <pc:docMk/>
          <pc:sldMk cId="1261064059" sldId="261"/>
        </pc:sldMkLst>
        <pc:spChg chg="mod">
          <ac:chgData name="joud jarrah" userId="51ed9fee1a7ec1d0" providerId="LiveId" clId="{26BDA83B-C3AC-4E32-B2CB-B6603CC1F216}" dt="2024-04-14T21:27:19.508" v="396" actId="1076"/>
          <ac:spMkLst>
            <pc:docMk/>
            <pc:sldMk cId="1261064059" sldId="261"/>
            <ac:spMk id="2" creationId="{28E1D87B-5C40-8E17-29C5-791D9B4B44B8}"/>
          </ac:spMkLst>
        </pc:spChg>
        <pc:spChg chg="mod">
          <ac:chgData name="joud jarrah" userId="51ed9fee1a7ec1d0" providerId="LiveId" clId="{26BDA83B-C3AC-4E32-B2CB-B6603CC1F216}" dt="2024-04-14T21:27:28.845" v="399" actId="1076"/>
          <ac:spMkLst>
            <pc:docMk/>
            <pc:sldMk cId="1261064059" sldId="261"/>
            <ac:spMk id="3" creationId="{9DC398E8-1E94-D96E-82E4-4617395D36E0}"/>
          </ac:spMkLst>
        </pc:spChg>
      </pc:sldChg>
      <pc:sldChg chg="delSp add setBg delDesignElem">
        <pc:chgData name="joud jarrah" userId="51ed9fee1a7ec1d0" providerId="LiveId" clId="{26BDA83B-C3AC-4E32-B2CB-B6603CC1F216}" dt="2024-04-14T20:58:37.680" v="33"/>
        <pc:sldMkLst>
          <pc:docMk/>
          <pc:sldMk cId="979235195" sldId="262"/>
        </pc:sldMkLst>
        <pc:spChg chg="del">
          <ac:chgData name="joud jarrah" userId="51ed9fee1a7ec1d0" providerId="LiveId" clId="{26BDA83B-C3AC-4E32-B2CB-B6603CC1F216}" dt="2024-04-14T20:58:37.680" v="33"/>
          <ac:spMkLst>
            <pc:docMk/>
            <pc:sldMk cId="979235195" sldId="262"/>
            <ac:spMk id="48" creationId="{5E4165CA-2930-4841-AFB7-DD41E95F2DE1}"/>
          </ac:spMkLst>
        </pc:spChg>
        <pc:spChg chg="del">
          <ac:chgData name="joud jarrah" userId="51ed9fee1a7ec1d0" providerId="LiveId" clId="{26BDA83B-C3AC-4E32-B2CB-B6603CC1F216}" dt="2024-04-14T20:58:37.680" v="33"/>
          <ac:spMkLst>
            <pc:docMk/>
            <pc:sldMk cId="979235195" sldId="262"/>
            <ac:spMk id="49" creationId="{D8BE8C52-9C3E-4691-A186-7582BDF4BE54}"/>
          </ac:spMkLst>
        </pc:spChg>
        <pc:cxnChg chg="del">
          <ac:chgData name="joud jarrah" userId="51ed9fee1a7ec1d0" providerId="LiveId" clId="{26BDA83B-C3AC-4E32-B2CB-B6603CC1F216}" dt="2024-04-14T20:58:37.680" v="33"/>
          <ac:cxnSpMkLst>
            <pc:docMk/>
            <pc:sldMk cId="979235195" sldId="262"/>
            <ac:cxnSpMk id="41" creationId="{4436E0F2-A64B-471E-93C0-8DFE08CC57C8}"/>
          </ac:cxnSpMkLst>
        </pc:cxnChg>
        <pc:cxnChg chg="del">
          <ac:chgData name="joud jarrah" userId="51ed9fee1a7ec1d0" providerId="LiveId" clId="{26BDA83B-C3AC-4E32-B2CB-B6603CC1F216}" dt="2024-04-14T20:58:37.680" v="33"/>
          <ac:cxnSpMkLst>
            <pc:docMk/>
            <pc:sldMk cId="979235195" sldId="262"/>
            <ac:cxnSpMk id="42" creationId="{DC1E3AB1-2A8C-4607-9FAE-D8BDB280FE1A}"/>
          </ac:cxnSpMkLst>
        </pc:cxnChg>
        <pc:cxnChg chg="del">
          <ac:chgData name="joud jarrah" userId="51ed9fee1a7ec1d0" providerId="LiveId" clId="{26BDA83B-C3AC-4E32-B2CB-B6603CC1F216}" dt="2024-04-14T20:58:37.680" v="33"/>
          <ac:cxnSpMkLst>
            <pc:docMk/>
            <pc:sldMk cId="979235195" sldId="262"/>
            <ac:cxnSpMk id="43" creationId="{26D66059-832F-40B6-A35F-F56C8F38A1E7}"/>
          </ac:cxnSpMkLst>
        </pc:cxnChg>
        <pc:cxnChg chg="del">
          <ac:chgData name="joud jarrah" userId="51ed9fee1a7ec1d0" providerId="LiveId" clId="{26BDA83B-C3AC-4E32-B2CB-B6603CC1F216}" dt="2024-04-14T20:58:37.680" v="33"/>
          <ac:cxnSpMkLst>
            <pc:docMk/>
            <pc:sldMk cId="979235195" sldId="262"/>
            <ac:cxnSpMk id="44" creationId="{A515E2ED-7EA9-448D-83FA-54C3DF9723BD}"/>
          </ac:cxnSpMkLst>
        </pc:cxnChg>
        <pc:cxnChg chg="del">
          <ac:chgData name="joud jarrah" userId="51ed9fee1a7ec1d0" providerId="LiveId" clId="{26BDA83B-C3AC-4E32-B2CB-B6603CC1F216}" dt="2024-04-14T20:58:37.680" v="33"/>
          <ac:cxnSpMkLst>
            <pc:docMk/>
            <pc:sldMk cId="979235195" sldId="262"/>
            <ac:cxnSpMk id="45" creationId="{20595356-EABD-4767-AC9D-EA21FF115EC0}"/>
          </ac:cxnSpMkLst>
        </pc:cxnChg>
        <pc:cxnChg chg="del">
          <ac:chgData name="joud jarrah" userId="51ed9fee1a7ec1d0" providerId="LiveId" clId="{26BDA83B-C3AC-4E32-B2CB-B6603CC1F216}" dt="2024-04-14T20:58:37.680" v="33"/>
          <ac:cxnSpMkLst>
            <pc:docMk/>
            <pc:sldMk cId="979235195" sldId="262"/>
            <ac:cxnSpMk id="46" creationId="{28CD9F06-9628-469C-B788-A894E3E08281}"/>
          </ac:cxnSpMkLst>
        </pc:cxnChg>
        <pc:cxnChg chg="del">
          <ac:chgData name="joud jarrah" userId="51ed9fee1a7ec1d0" providerId="LiveId" clId="{26BDA83B-C3AC-4E32-B2CB-B6603CC1F216}" dt="2024-04-14T20:58:37.680" v="33"/>
          <ac:cxnSpMkLst>
            <pc:docMk/>
            <pc:sldMk cId="979235195" sldId="262"/>
            <ac:cxnSpMk id="47" creationId="{8550A431-0B61-421B-B4B7-24C0CFF0F938}"/>
          </ac:cxnSpMkLst>
        </pc:cxnChg>
      </pc:sldChg>
      <pc:sldChg chg="add del">
        <pc:chgData name="joud jarrah" userId="51ed9fee1a7ec1d0" providerId="LiveId" clId="{26BDA83B-C3AC-4E32-B2CB-B6603CC1F216}" dt="2024-04-14T20:58:27.728" v="31"/>
        <pc:sldMkLst>
          <pc:docMk/>
          <pc:sldMk cId="1165720375" sldId="262"/>
        </pc:sldMkLst>
      </pc:sldChg>
      <pc:sldChg chg="modSp add mod">
        <pc:chgData name="joud jarrah" userId="51ed9fee1a7ec1d0" providerId="LiveId" clId="{26BDA83B-C3AC-4E32-B2CB-B6603CC1F216}" dt="2024-04-14T21:01:13.810" v="55" actId="20577"/>
        <pc:sldMkLst>
          <pc:docMk/>
          <pc:sldMk cId="4002167832" sldId="263"/>
        </pc:sldMkLst>
        <pc:graphicFrameChg chg="modGraphic">
          <ac:chgData name="joud jarrah" userId="51ed9fee1a7ec1d0" providerId="LiveId" clId="{26BDA83B-C3AC-4E32-B2CB-B6603CC1F216}" dt="2024-04-14T21:01:13.810" v="55" actId="20577"/>
          <ac:graphicFrameMkLst>
            <pc:docMk/>
            <pc:sldMk cId="4002167832" sldId="263"/>
            <ac:graphicFrameMk id="4" creationId="{C63BBA91-CDFB-927C-3375-881758092E70}"/>
          </ac:graphicFrameMkLst>
        </pc:graphicFrameChg>
      </pc:sldChg>
      <pc:sldChg chg="modSp add del mod">
        <pc:chgData name="joud jarrah" userId="51ed9fee1a7ec1d0" providerId="LiveId" clId="{26BDA83B-C3AC-4E32-B2CB-B6603CC1F216}" dt="2024-04-14T21:02:59.072" v="101" actId="20577"/>
        <pc:sldMkLst>
          <pc:docMk/>
          <pc:sldMk cId="192013797" sldId="264"/>
        </pc:sldMkLst>
        <pc:graphicFrameChg chg="modGraphic">
          <ac:chgData name="joud jarrah" userId="51ed9fee1a7ec1d0" providerId="LiveId" clId="{26BDA83B-C3AC-4E32-B2CB-B6603CC1F216}" dt="2024-04-14T21:02:59.072" v="101" actId="20577"/>
          <ac:graphicFrameMkLst>
            <pc:docMk/>
            <pc:sldMk cId="192013797" sldId="264"/>
            <ac:graphicFrameMk id="4" creationId="{C63BBA91-CDFB-927C-3375-881758092E70}"/>
          </ac:graphicFrameMkLst>
        </pc:graphicFrameChg>
      </pc:sldChg>
      <pc:sldChg chg="modSp add mod">
        <pc:chgData name="joud jarrah" userId="51ed9fee1a7ec1d0" providerId="LiveId" clId="{26BDA83B-C3AC-4E32-B2CB-B6603CC1F216}" dt="2024-04-14T21:17:06.052" v="293" actId="2164"/>
        <pc:sldMkLst>
          <pc:docMk/>
          <pc:sldMk cId="1166927769" sldId="265"/>
        </pc:sldMkLst>
        <pc:graphicFrameChg chg="modGraphic">
          <ac:chgData name="joud jarrah" userId="51ed9fee1a7ec1d0" providerId="LiveId" clId="{26BDA83B-C3AC-4E32-B2CB-B6603CC1F216}" dt="2024-04-14T21:17:06.052" v="293" actId="2164"/>
          <ac:graphicFrameMkLst>
            <pc:docMk/>
            <pc:sldMk cId="1166927769" sldId="265"/>
            <ac:graphicFrameMk id="4" creationId="{C63BBA91-CDFB-927C-3375-881758092E70}"/>
          </ac:graphicFrameMkLst>
        </pc:graphicFrameChg>
      </pc:sldChg>
      <pc:sldChg chg="modSp add mod">
        <pc:chgData name="joud jarrah" userId="51ed9fee1a7ec1d0" providerId="LiveId" clId="{26BDA83B-C3AC-4E32-B2CB-B6603CC1F216}" dt="2024-04-14T21:28:03.997" v="411" actId="20577"/>
        <pc:sldMkLst>
          <pc:docMk/>
          <pc:sldMk cId="1801267822" sldId="266"/>
        </pc:sldMkLst>
        <pc:graphicFrameChg chg="modGraphic">
          <ac:chgData name="joud jarrah" userId="51ed9fee1a7ec1d0" providerId="LiveId" clId="{26BDA83B-C3AC-4E32-B2CB-B6603CC1F216}" dt="2024-04-14T21:28:03.997" v="411" actId="20577"/>
          <ac:graphicFrameMkLst>
            <pc:docMk/>
            <pc:sldMk cId="1801267822" sldId="266"/>
            <ac:graphicFrameMk id="4" creationId="{C63BBA91-CDFB-927C-3375-881758092E70}"/>
          </ac:graphicFrameMkLst>
        </pc:graphicFrameChg>
      </pc:sldChg>
      <pc:sldChg chg="add del">
        <pc:chgData name="joud jarrah" userId="51ed9fee1a7ec1d0" providerId="LiveId" clId="{26BDA83B-C3AC-4E32-B2CB-B6603CC1F216}" dt="2024-04-14T21:01:38.918" v="68" actId="47"/>
        <pc:sldMkLst>
          <pc:docMk/>
          <pc:sldMk cId="4102703653" sldId="266"/>
        </pc:sldMkLst>
      </pc:sldChg>
      <pc:sldChg chg="modSp add mod">
        <pc:chgData name="joud jarrah" userId="51ed9fee1a7ec1d0" providerId="LiveId" clId="{26BDA83B-C3AC-4E32-B2CB-B6603CC1F216}" dt="2024-04-14T21:16:53.193" v="288" actId="20577"/>
        <pc:sldMkLst>
          <pc:docMk/>
          <pc:sldMk cId="4287360548" sldId="267"/>
        </pc:sldMkLst>
        <pc:graphicFrameChg chg="modGraphic">
          <ac:chgData name="joud jarrah" userId="51ed9fee1a7ec1d0" providerId="LiveId" clId="{26BDA83B-C3AC-4E32-B2CB-B6603CC1F216}" dt="2024-04-14T21:16:53.193" v="288" actId="20577"/>
          <ac:graphicFrameMkLst>
            <pc:docMk/>
            <pc:sldMk cId="4287360548" sldId="267"/>
            <ac:graphicFrameMk id="4" creationId="{C63BBA91-CDFB-927C-3375-881758092E70}"/>
          </ac:graphicFrameMkLst>
        </pc:graphicFrameChg>
      </pc:sldChg>
      <pc:sldChg chg="modSp add mod">
        <pc:chgData name="joud jarrah" userId="51ed9fee1a7ec1d0" providerId="LiveId" clId="{26BDA83B-C3AC-4E32-B2CB-B6603CC1F216}" dt="2024-04-14T21:16:19.806" v="275" actId="20577"/>
        <pc:sldMkLst>
          <pc:docMk/>
          <pc:sldMk cId="1507729153" sldId="268"/>
        </pc:sldMkLst>
        <pc:graphicFrameChg chg="modGraphic">
          <ac:chgData name="joud jarrah" userId="51ed9fee1a7ec1d0" providerId="LiveId" clId="{26BDA83B-C3AC-4E32-B2CB-B6603CC1F216}" dt="2024-04-14T21:16:19.806" v="275" actId="20577"/>
          <ac:graphicFrameMkLst>
            <pc:docMk/>
            <pc:sldMk cId="1507729153" sldId="268"/>
            <ac:graphicFrameMk id="4" creationId="{C63BBA91-CDFB-927C-3375-881758092E70}"/>
          </ac:graphicFrameMkLst>
        </pc:graphicFrameChg>
      </pc:sldChg>
      <pc:sldChg chg="modSp add mod">
        <pc:chgData name="joud jarrah" userId="51ed9fee1a7ec1d0" providerId="LiveId" clId="{26BDA83B-C3AC-4E32-B2CB-B6603CC1F216}" dt="2024-04-14T21:15:56.171" v="266" actId="2164"/>
        <pc:sldMkLst>
          <pc:docMk/>
          <pc:sldMk cId="1128080887" sldId="269"/>
        </pc:sldMkLst>
        <pc:graphicFrameChg chg="modGraphic">
          <ac:chgData name="joud jarrah" userId="51ed9fee1a7ec1d0" providerId="LiveId" clId="{26BDA83B-C3AC-4E32-B2CB-B6603CC1F216}" dt="2024-04-14T21:15:56.171" v="266" actId="2164"/>
          <ac:graphicFrameMkLst>
            <pc:docMk/>
            <pc:sldMk cId="1128080887" sldId="269"/>
            <ac:graphicFrameMk id="4" creationId="{C63BBA91-CDFB-927C-3375-881758092E70}"/>
          </ac:graphicFrameMkLst>
        </pc:graphicFrameChg>
      </pc:sldChg>
      <pc:sldChg chg="modSp add mod">
        <pc:chgData name="joud jarrah" userId="51ed9fee1a7ec1d0" providerId="LiveId" clId="{26BDA83B-C3AC-4E32-B2CB-B6603CC1F216}" dt="2024-04-14T21:15:22.239" v="255" actId="207"/>
        <pc:sldMkLst>
          <pc:docMk/>
          <pc:sldMk cId="4099319720" sldId="270"/>
        </pc:sldMkLst>
        <pc:graphicFrameChg chg="modGraphic">
          <ac:chgData name="joud jarrah" userId="51ed9fee1a7ec1d0" providerId="LiveId" clId="{26BDA83B-C3AC-4E32-B2CB-B6603CC1F216}" dt="2024-04-14T21:15:22.239" v="255" actId="207"/>
          <ac:graphicFrameMkLst>
            <pc:docMk/>
            <pc:sldMk cId="4099319720" sldId="270"/>
            <ac:graphicFrameMk id="4" creationId="{C63BBA91-CDFB-927C-3375-881758092E70}"/>
          </ac:graphicFrameMkLst>
        </pc:graphicFrameChg>
      </pc:sldChg>
      <pc:sldChg chg="modSp add mod">
        <pc:chgData name="joud jarrah" userId="51ed9fee1a7ec1d0" providerId="LiveId" clId="{26BDA83B-C3AC-4E32-B2CB-B6603CC1F216}" dt="2024-04-14T21:14:51.706" v="246" actId="207"/>
        <pc:sldMkLst>
          <pc:docMk/>
          <pc:sldMk cId="510564584" sldId="271"/>
        </pc:sldMkLst>
        <pc:graphicFrameChg chg="modGraphic">
          <ac:chgData name="joud jarrah" userId="51ed9fee1a7ec1d0" providerId="LiveId" clId="{26BDA83B-C3AC-4E32-B2CB-B6603CC1F216}" dt="2024-04-14T21:14:51.706" v="246" actId="207"/>
          <ac:graphicFrameMkLst>
            <pc:docMk/>
            <pc:sldMk cId="510564584" sldId="271"/>
            <ac:graphicFrameMk id="4" creationId="{C63BBA91-CDFB-927C-3375-881758092E70}"/>
          </ac:graphicFrameMkLst>
        </pc:graphicFrameChg>
      </pc:sldChg>
      <pc:sldChg chg="modSp add mod">
        <pc:chgData name="joud jarrah" userId="51ed9fee1a7ec1d0" providerId="LiveId" clId="{26BDA83B-C3AC-4E32-B2CB-B6603CC1F216}" dt="2024-04-14T21:13:57.835" v="234" actId="20577"/>
        <pc:sldMkLst>
          <pc:docMk/>
          <pc:sldMk cId="110843600" sldId="272"/>
        </pc:sldMkLst>
        <pc:graphicFrameChg chg="modGraphic">
          <ac:chgData name="joud jarrah" userId="51ed9fee1a7ec1d0" providerId="LiveId" clId="{26BDA83B-C3AC-4E32-B2CB-B6603CC1F216}" dt="2024-04-14T21:13:57.835" v="234" actId="20577"/>
          <ac:graphicFrameMkLst>
            <pc:docMk/>
            <pc:sldMk cId="110843600" sldId="272"/>
            <ac:graphicFrameMk id="4" creationId="{C63BBA91-CDFB-927C-3375-881758092E70}"/>
          </ac:graphicFrameMkLst>
        </pc:graphicFrameChg>
      </pc:sldChg>
      <pc:sldChg chg="modSp add mod">
        <pc:chgData name="joud jarrah" userId="51ed9fee1a7ec1d0" providerId="LiveId" clId="{26BDA83B-C3AC-4E32-B2CB-B6603CC1F216}" dt="2024-04-14T21:13:24.504" v="216" actId="20577"/>
        <pc:sldMkLst>
          <pc:docMk/>
          <pc:sldMk cId="144988737" sldId="273"/>
        </pc:sldMkLst>
        <pc:graphicFrameChg chg="modGraphic">
          <ac:chgData name="joud jarrah" userId="51ed9fee1a7ec1d0" providerId="LiveId" clId="{26BDA83B-C3AC-4E32-B2CB-B6603CC1F216}" dt="2024-04-14T21:13:24.504" v="216" actId="20577"/>
          <ac:graphicFrameMkLst>
            <pc:docMk/>
            <pc:sldMk cId="144988737" sldId="273"/>
            <ac:graphicFrameMk id="4" creationId="{C63BBA91-CDFB-927C-3375-881758092E70}"/>
          </ac:graphicFrameMkLst>
        </pc:graphicFrameChg>
      </pc:sldChg>
      <pc:sldChg chg="modSp add mod">
        <pc:chgData name="joud jarrah" userId="51ed9fee1a7ec1d0" providerId="LiveId" clId="{26BDA83B-C3AC-4E32-B2CB-B6603CC1F216}" dt="2024-04-14T21:12:53.103" v="201" actId="20577"/>
        <pc:sldMkLst>
          <pc:docMk/>
          <pc:sldMk cId="2045415472" sldId="274"/>
        </pc:sldMkLst>
        <pc:graphicFrameChg chg="modGraphic">
          <ac:chgData name="joud jarrah" userId="51ed9fee1a7ec1d0" providerId="LiveId" clId="{26BDA83B-C3AC-4E32-B2CB-B6603CC1F216}" dt="2024-04-14T21:12:53.103" v="201" actId="20577"/>
          <ac:graphicFrameMkLst>
            <pc:docMk/>
            <pc:sldMk cId="2045415472" sldId="274"/>
            <ac:graphicFrameMk id="4" creationId="{C63BBA91-CDFB-927C-3375-881758092E70}"/>
          </ac:graphicFrameMkLst>
        </pc:graphicFrameChg>
      </pc:sldChg>
      <pc:sldChg chg="modSp add mod">
        <pc:chgData name="joud jarrah" userId="51ed9fee1a7ec1d0" providerId="LiveId" clId="{26BDA83B-C3AC-4E32-B2CB-B6603CC1F216}" dt="2024-04-14T21:05:40.365" v="186" actId="20577"/>
        <pc:sldMkLst>
          <pc:docMk/>
          <pc:sldMk cId="1414197443" sldId="275"/>
        </pc:sldMkLst>
        <pc:graphicFrameChg chg="modGraphic">
          <ac:chgData name="joud jarrah" userId="51ed9fee1a7ec1d0" providerId="LiveId" clId="{26BDA83B-C3AC-4E32-B2CB-B6603CC1F216}" dt="2024-04-14T21:05:40.365" v="186" actId="20577"/>
          <ac:graphicFrameMkLst>
            <pc:docMk/>
            <pc:sldMk cId="1414197443" sldId="275"/>
            <ac:graphicFrameMk id="4" creationId="{C63BBA91-CDFB-927C-3375-881758092E70}"/>
          </ac:graphicFrameMkLst>
        </pc:graphicFrameChg>
      </pc:sldChg>
      <pc:sldChg chg="modSp add mod">
        <pc:chgData name="joud jarrah" userId="51ed9fee1a7ec1d0" providerId="LiveId" clId="{26BDA83B-C3AC-4E32-B2CB-B6603CC1F216}" dt="2024-04-14T21:05:10.730" v="171" actId="20577"/>
        <pc:sldMkLst>
          <pc:docMk/>
          <pc:sldMk cId="1374078239" sldId="276"/>
        </pc:sldMkLst>
        <pc:graphicFrameChg chg="modGraphic">
          <ac:chgData name="joud jarrah" userId="51ed9fee1a7ec1d0" providerId="LiveId" clId="{26BDA83B-C3AC-4E32-B2CB-B6603CC1F216}" dt="2024-04-14T21:05:10.730" v="171" actId="20577"/>
          <ac:graphicFrameMkLst>
            <pc:docMk/>
            <pc:sldMk cId="1374078239" sldId="276"/>
            <ac:graphicFrameMk id="4" creationId="{C63BBA91-CDFB-927C-3375-881758092E70}"/>
          </ac:graphicFrameMkLst>
        </pc:graphicFrameChg>
      </pc:sldChg>
      <pc:sldChg chg="modSp add mod">
        <pc:chgData name="joud jarrah" userId="51ed9fee1a7ec1d0" providerId="LiveId" clId="{26BDA83B-C3AC-4E32-B2CB-B6603CC1F216}" dt="2024-04-14T21:04:33.218" v="153" actId="20577"/>
        <pc:sldMkLst>
          <pc:docMk/>
          <pc:sldMk cId="3017570945" sldId="277"/>
        </pc:sldMkLst>
        <pc:graphicFrameChg chg="modGraphic">
          <ac:chgData name="joud jarrah" userId="51ed9fee1a7ec1d0" providerId="LiveId" clId="{26BDA83B-C3AC-4E32-B2CB-B6603CC1F216}" dt="2024-04-14T21:04:33.218" v="153" actId="20577"/>
          <ac:graphicFrameMkLst>
            <pc:docMk/>
            <pc:sldMk cId="3017570945" sldId="277"/>
            <ac:graphicFrameMk id="4" creationId="{C63BBA91-CDFB-927C-3375-881758092E70}"/>
          </ac:graphicFrameMkLst>
        </pc:graphicFrameChg>
      </pc:sldChg>
      <pc:sldChg chg="modSp add mod">
        <pc:chgData name="joud jarrah" userId="51ed9fee1a7ec1d0" providerId="LiveId" clId="{26BDA83B-C3AC-4E32-B2CB-B6603CC1F216}" dt="2024-04-14T21:03:56.561" v="137" actId="20577"/>
        <pc:sldMkLst>
          <pc:docMk/>
          <pc:sldMk cId="2393549826" sldId="278"/>
        </pc:sldMkLst>
        <pc:graphicFrameChg chg="modGraphic">
          <ac:chgData name="joud jarrah" userId="51ed9fee1a7ec1d0" providerId="LiveId" clId="{26BDA83B-C3AC-4E32-B2CB-B6603CC1F216}" dt="2024-04-14T21:03:56.561" v="137" actId="20577"/>
          <ac:graphicFrameMkLst>
            <pc:docMk/>
            <pc:sldMk cId="2393549826" sldId="278"/>
            <ac:graphicFrameMk id="4" creationId="{C63BBA91-CDFB-927C-3375-881758092E70}"/>
          </ac:graphicFrameMkLst>
        </pc:graphicFrameChg>
      </pc:sldChg>
      <pc:sldChg chg="new del">
        <pc:chgData name="joud jarrah" userId="51ed9fee1a7ec1d0" providerId="LiveId" clId="{26BDA83B-C3AC-4E32-B2CB-B6603CC1F216}" dt="2024-04-14T21:18:50.436" v="297" actId="2696"/>
        <pc:sldMkLst>
          <pc:docMk/>
          <pc:sldMk cId="2246791803" sldId="279"/>
        </pc:sldMkLst>
      </pc:sldChg>
      <pc:sldChg chg="delSp add setBg delDesignElem">
        <pc:chgData name="joud jarrah" userId="51ed9fee1a7ec1d0" providerId="LiveId" clId="{26BDA83B-C3AC-4E32-B2CB-B6603CC1F216}" dt="2024-04-14T21:18:46.622" v="296"/>
        <pc:sldMkLst>
          <pc:docMk/>
          <pc:sldMk cId="4129022942" sldId="280"/>
        </pc:sldMkLst>
        <pc:spChg chg="del">
          <ac:chgData name="joud jarrah" userId="51ed9fee1a7ec1d0" providerId="LiveId" clId="{26BDA83B-C3AC-4E32-B2CB-B6603CC1F216}" dt="2024-04-14T21:18:46.622" v="296"/>
          <ac:spMkLst>
            <pc:docMk/>
            <pc:sldMk cId="4129022942" sldId="280"/>
            <ac:spMk id="46" creationId="{22171661-0838-4942-A149-8C1B789266A2}"/>
          </ac:spMkLst>
        </pc:spChg>
        <pc:cxnChg chg="del">
          <ac:chgData name="joud jarrah" userId="51ed9fee1a7ec1d0" providerId="LiveId" clId="{26BDA83B-C3AC-4E32-B2CB-B6603CC1F216}" dt="2024-04-14T21:18:46.622" v="296"/>
          <ac:cxnSpMkLst>
            <pc:docMk/>
            <pc:sldMk cId="4129022942" sldId="280"/>
            <ac:cxnSpMk id="47" creationId="{BB04A404-AF1E-4EC9-AF7D-46C68BFCEBB6}"/>
          </ac:cxnSpMkLst>
        </pc:cxnChg>
        <pc:cxnChg chg="del">
          <ac:chgData name="joud jarrah" userId="51ed9fee1a7ec1d0" providerId="LiveId" clId="{26BDA83B-C3AC-4E32-B2CB-B6603CC1F216}" dt="2024-04-14T21:18:46.622" v="296"/>
          <ac:cxnSpMkLst>
            <pc:docMk/>
            <pc:sldMk cId="4129022942" sldId="280"/>
            <ac:cxnSpMk id="48" creationId="{B1874503-FE8B-408C-ABAF-2B72BAC29666}"/>
          </ac:cxnSpMkLst>
        </pc:cxnChg>
      </pc:sldChg>
      <pc:sldChg chg="modSp new del mod">
        <pc:chgData name="joud jarrah" userId="51ed9fee1a7ec1d0" providerId="LiveId" clId="{26BDA83B-C3AC-4E32-B2CB-B6603CC1F216}" dt="2024-04-15T12:08:04.378" v="1074" actId="2696"/>
        <pc:sldMkLst>
          <pc:docMk/>
          <pc:sldMk cId="562662299" sldId="281"/>
        </pc:sldMkLst>
        <pc:spChg chg="mod">
          <ac:chgData name="joud jarrah" userId="51ed9fee1a7ec1d0" providerId="LiveId" clId="{26BDA83B-C3AC-4E32-B2CB-B6603CC1F216}" dt="2024-04-14T22:37:26.457" v="635" actId="20577"/>
          <ac:spMkLst>
            <pc:docMk/>
            <pc:sldMk cId="562662299" sldId="281"/>
            <ac:spMk id="2" creationId="{CC12D839-E51C-25B0-5355-8A06EE4C4182}"/>
          </ac:spMkLst>
        </pc:spChg>
      </pc:sldChg>
      <pc:sldChg chg="addSp delSp modSp new mod">
        <pc:chgData name="joud jarrah" userId="51ed9fee1a7ec1d0" providerId="LiveId" clId="{26BDA83B-C3AC-4E32-B2CB-B6603CC1F216}" dt="2024-04-14T22:45:48.657" v="967" actId="255"/>
        <pc:sldMkLst>
          <pc:docMk/>
          <pc:sldMk cId="4168583763" sldId="282"/>
        </pc:sldMkLst>
        <pc:spChg chg="mod">
          <ac:chgData name="joud jarrah" userId="51ed9fee1a7ec1d0" providerId="LiveId" clId="{26BDA83B-C3AC-4E32-B2CB-B6603CC1F216}" dt="2024-04-14T22:45:48.657" v="967" actId="255"/>
          <ac:spMkLst>
            <pc:docMk/>
            <pc:sldMk cId="4168583763" sldId="282"/>
            <ac:spMk id="2" creationId="{D4053DD7-C055-2F9D-5359-A3EDEFAC273A}"/>
          </ac:spMkLst>
        </pc:spChg>
        <pc:spChg chg="del">
          <ac:chgData name="joud jarrah" userId="51ed9fee1a7ec1d0" providerId="LiveId" clId="{26BDA83B-C3AC-4E32-B2CB-B6603CC1F216}" dt="2024-04-14T22:45:28.083" v="946"/>
          <ac:spMkLst>
            <pc:docMk/>
            <pc:sldMk cId="4168583763" sldId="282"/>
            <ac:spMk id="3" creationId="{F06D8E83-5034-2EC1-E7A5-3E96BF427495}"/>
          </ac:spMkLst>
        </pc:spChg>
        <pc:picChg chg="add mod">
          <ac:chgData name="joud jarrah" userId="51ed9fee1a7ec1d0" providerId="LiveId" clId="{26BDA83B-C3AC-4E32-B2CB-B6603CC1F216}" dt="2024-04-14T22:45:29.419" v="947" actId="27614"/>
          <ac:picMkLst>
            <pc:docMk/>
            <pc:sldMk cId="4168583763" sldId="282"/>
            <ac:picMk id="5" creationId="{8C9A0A2A-2601-C277-CAAC-CC8B0B19974C}"/>
          </ac:picMkLst>
        </pc:picChg>
      </pc:sldChg>
      <pc:sldChg chg="addSp modSp new mod">
        <pc:chgData name="joud jarrah" userId="51ed9fee1a7ec1d0" providerId="LiveId" clId="{26BDA83B-C3AC-4E32-B2CB-B6603CC1F216}" dt="2024-04-14T23:05:59.784" v="1060" actId="27636"/>
        <pc:sldMkLst>
          <pc:docMk/>
          <pc:sldMk cId="4162514098" sldId="283"/>
        </pc:sldMkLst>
        <pc:spChg chg="mod">
          <ac:chgData name="joud jarrah" userId="51ed9fee1a7ec1d0" providerId="LiveId" clId="{26BDA83B-C3AC-4E32-B2CB-B6603CC1F216}" dt="2024-04-14T22:48:35.331" v="1018" actId="5793"/>
          <ac:spMkLst>
            <pc:docMk/>
            <pc:sldMk cId="4162514098" sldId="283"/>
            <ac:spMk id="2" creationId="{A035DEF7-3B40-5EE9-F536-74AAEDDACAD7}"/>
          </ac:spMkLst>
        </pc:spChg>
        <pc:spChg chg="mod">
          <ac:chgData name="joud jarrah" userId="51ed9fee1a7ec1d0" providerId="LiveId" clId="{26BDA83B-C3AC-4E32-B2CB-B6603CC1F216}" dt="2024-04-14T23:05:59.784" v="1060" actId="27636"/>
          <ac:spMkLst>
            <pc:docMk/>
            <pc:sldMk cId="4162514098" sldId="283"/>
            <ac:spMk id="3" creationId="{4CA171F8-2CC9-E491-58D0-2B6C675A89E7}"/>
          </ac:spMkLst>
        </pc:spChg>
        <pc:spChg chg="add">
          <ac:chgData name="joud jarrah" userId="51ed9fee1a7ec1d0" providerId="LiveId" clId="{26BDA83B-C3AC-4E32-B2CB-B6603CC1F216}" dt="2024-04-14T23:03:29.594" v="1028"/>
          <ac:spMkLst>
            <pc:docMk/>
            <pc:sldMk cId="4162514098" sldId="283"/>
            <ac:spMk id="4" creationId="{57D15125-38E8-D3C7-DE9E-3DA71A85A38E}"/>
          </ac:spMkLst>
        </pc:spChg>
      </pc:sldChg>
      <pc:sldChg chg="new del">
        <pc:chgData name="joud jarrah" userId="51ed9fee1a7ec1d0" providerId="LiveId" clId="{26BDA83B-C3AC-4E32-B2CB-B6603CC1F216}" dt="2024-04-14T23:45:49.323" v="1062" actId="2696"/>
        <pc:sldMkLst>
          <pc:docMk/>
          <pc:sldMk cId="2392134068" sldId="284"/>
        </pc:sldMkLst>
      </pc:sldChg>
      <pc:sldChg chg="addSp delSp modSp new mod">
        <pc:chgData name="joud jarrah" userId="51ed9fee1a7ec1d0" providerId="LiveId" clId="{26BDA83B-C3AC-4E32-B2CB-B6603CC1F216}" dt="2024-04-21T10:30:18.124" v="1339" actId="1076"/>
        <pc:sldMkLst>
          <pc:docMk/>
          <pc:sldMk cId="2771533006" sldId="284"/>
        </pc:sldMkLst>
        <pc:spChg chg="mod">
          <ac:chgData name="joud jarrah" userId="51ed9fee1a7ec1d0" providerId="LiveId" clId="{26BDA83B-C3AC-4E32-B2CB-B6603CC1F216}" dt="2024-04-14T23:47:05.795" v="1066" actId="20577"/>
          <ac:spMkLst>
            <pc:docMk/>
            <pc:sldMk cId="2771533006" sldId="284"/>
            <ac:spMk id="2" creationId="{A53890ED-7054-3DF3-F42A-91F68DFF7EF0}"/>
          </ac:spMkLst>
        </pc:spChg>
        <pc:spChg chg="del">
          <ac:chgData name="joud jarrah" userId="51ed9fee1a7ec1d0" providerId="LiveId" clId="{26BDA83B-C3AC-4E32-B2CB-B6603CC1F216}" dt="2024-04-14T23:52:14.185" v="1069" actId="478"/>
          <ac:spMkLst>
            <pc:docMk/>
            <pc:sldMk cId="2771533006" sldId="284"/>
            <ac:spMk id="3" creationId="{632925C7-933F-5C94-01ED-779DA105D063}"/>
          </ac:spMkLst>
        </pc:spChg>
        <pc:picChg chg="add mod">
          <ac:chgData name="joud jarrah" userId="51ed9fee1a7ec1d0" providerId="LiveId" clId="{26BDA83B-C3AC-4E32-B2CB-B6603CC1F216}" dt="2024-04-21T10:30:18.124" v="1339" actId="1076"/>
          <ac:picMkLst>
            <pc:docMk/>
            <pc:sldMk cId="2771533006" sldId="284"/>
            <ac:picMk id="5" creationId="{C31C372D-5573-14DC-FC28-D24E95385AAA}"/>
          </ac:picMkLst>
        </pc:picChg>
      </pc:sldChg>
      <pc:sldChg chg="addSp modSp new mod ord">
        <pc:chgData name="joud jarrah" userId="51ed9fee1a7ec1d0" providerId="LiveId" clId="{26BDA83B-C3AC-4E32-B2CB-B6603CC1F216}" dt="2024-04-29T08:32:16.143" v="1395"/>
        <pc:sldMkLst>
          <pc:docMk/>
          <pc:sldMk cId="961757286" sldId="285"/>
        </pc:sldMkLst>
        <pc:spChg chg="mod">
          <ac:chgData name="joud jarrah" userId="51ed9fee1a7ec1d0" providerId="LiveId" clId="{26BDA83B-C3AC-4E32-B2CB-B6603CC1F216}" dt="2024-04-16T09:32:25.504" v="1094" actId="255"/>
          <ac:spMkLst>
            <pc:docMk/>
            <pc:sldMk cId="961757286" sldId="285"/>
            <ac:spMk id="2" creationId="{96778AC4-3906-665A-0774-F1112611E628}"/>
          </ac:spMkLst>
        </pc:spChg>
        <pc:spChg chg="mod">
          <ac:chgData name="joud jarrah" userId="51ed9fee1a7ec1d0" providerId="LiveId" clId="{26BDA83B-C3AC-4E32-B2CB-B6603CC1F216}" dt="2024-04-16T09:36:40.311" v="1097" actId="20577"/>
          <ac:spMkLst>
            <pc:docMk/>
            <pc:sldMk cId="961757286" sldId="285"/>
            <ac:spMk id="3" creationId="{E53DE385-4AA8-6031-F318-78236467F4E9}"/>
          </ac:spMkLst>
        </pc:spChg>
        <pc:picChg chg="add mod">
          <ac:chgData name="joud jarrah" userId="51ed9fee1a7ec1d0" providerId="LiveId" clId="{26BDA83B-C3AC-4E32-B2CB-B6603CC1F216}" dt="2024-04-16T09:36:48.869" v="1101" actId="1076"/>
          <ac:picMkLst>
            <pc:docMk/>
            <pc:sldMk cId="961757286" sldId="285"/>
            <ac:picMk id="5" creationId="{1EF20A8A-1FFA-B567-47EF-ADF4C26D32D5}"/>
          </ac:picMkLst>
        </pc:picChg>
      </pc:sldChg>
      <pc:sldChg chg="modSp new mod">
        <pc:chgData name="joud jarrah" userId="51ed9fee1a7ec1d0" providerId="LiveId" clId="{26BDA83B-C3AC-4E32-B2CB-B6603CC1F216}" dt="2024-04-16T09:50:00.940" v="1155" actId="207"/>
        <pc:sldMkLst>
          <pc:docMk/>
          <pc:sldMk cId="3616055636" sldId="286"/>
        </pc:sldMkLst>
        <pc:spChg chg="mod">
          <ac:chgData name="joud jarrah" userId="51ed9fee1a7ec1d0" providerId="LiveId" clId="{26BDA83B-C3AC-4E32-B2CB-B6603CC1F216}" dt="2024-04-16T09:46:17.589" v="1143" actId="20577"/>
          <ac:spMkLst>
            <pc:docMk/>
            <pc:sldMk cId="3616055636" sldId="286"/>
            <ac:spMk id="2" creationId="{A7D5A6C1-07A4-7FB0-D954-D0AC318CBB96}"/>
          </ac:spMkLst>
        </pc:spChg>
        <pc:spChg chg="mod">
          <ac:chgData name="joud jarrah" userId="51ed9fee1a7ec1d0" providerId="LiveId" clId="{26BDA83B-C3AC-4E32-B2CB-B6603CC1F216}" dt="2024-04-16T09:50:00.940" v="1155" actId="207"/>
          <ac:spMkLst>
            <pc:docMk/>
            <pc:sldMk cId="3616055636" sldId="286"/>
            <ac:spMk id="3" creationId="{C17E984B-CB91-EC5A-25B9-223BE29A3057}"/>
          </ac:spMkLst>
        </pc:spChg>
      </pc:sldChg>
      <pc:sldChg chg="addSp delSp modSp new mod">
        <pc:chgData name="joud jarrah" userId="51ed9fee1a7ec1d0" providerId="LiveId" clId="{26BDA83B-C3AC-4E32-B2CB-B6603CC1F216}" dt="2024-04-16T09:55:02.727" v="1204" actId="1076"/>
        <pc:sldMkLst>
          <pc:docMk/>
          <pc:sldMk cId="1255880515" sldId="287"/>
        </pc:sldMkLst>
        <pc:spChg chg="mod">
          <ac:chgData name="joud jarrah" userId="51ed9fee1a7ec1d0" providerId="LiveId" clId="{26BDA83B-C3AC-4E32-B2CB-B6603CC1F216}" dt="2024-04-16T09:54:40.573" v="1198" actId="1076"/>
          <ac:spMkLst>
            <pc:docMk/>
            <pc:sldMk cId="1255880515" sldId="287"/>
            <ac:spMk id="2" creationId="{6B4F0CFF-19AC-782F-81D6-A5C86ACBEE91}"/>
          </ac:spMkLst>
        </pc:spChg>
        <pc:spChg chg="add del mod">
          <ac:chgData name="joud jarrah" userId="51ed9fee1a7ec1d0" providerId="LiveId" clId="{26BDA83B-C3AC-4E32-B2CB-B6603CC1F216}" dt="2024-04-16T09:54:54.443" v="1202" actId="14100"/>
          <ac:spMkLst>
            <pc:docMk/>
            <pc:sldMk cId="1255880515" sldId="287"/>
            <ac:spMk id="3" creationId="{6C6C3224-0EAC-EE82-06A3-EFAFAB299F96}"/>
          </ac:spMkLst>
        </pc:spChg>
        <pc:spChg chg="add del">
          <ac:chgData name="joud jarrah" userId="51ed9fee1a7ec1d0" providerId="LiveId" clId="{26BDA83B-C3AC-4E32-B2CB-B6603CC1F216}" dt="2024-04-16T09:51:29.646" v="1179" actId="478"/>
          <ac:spMkLst>
            <pc:docMk/>
            <pc:sldMk cId="1255880515" sldId="287"/>
            <ac:spMk id="4" creationId="{251BE448-BD3A-493D-E635-37D66FC1BC3B}"/>
          </ac:spMkLst>
        </pc:spChg>
        <pc:spChg chg="add del">
          <ac:chgData name="joud jarrah" userId="51ed9fee1a7ec1d0" providerId="LiveId" clId="{26BDA83B-C3AC-4E32-B2CB-B6603CC1F216}" dt="2024-04-16T09:51:29.646" v="1179" actId="478"/>
          <ac:spMkLst>
            <pc:docMk/>
            <pc:sldMk cId="1255880515" sldId="287"/>
            <ac:spMk id="5" creationId="{C4E621AC-70ED-8692-AC8E-785EAE9C8376}"/>
          </ac:spMkLst>
        </pc:spChg>
        <pc:spChg chg="add del">
          <ac:chgData name="joud jarrah" userId="51ed9fee1a7ec1d0" providerId="LiveId" clId="{26BDA83B-C3AC-4E32-B2CB-B6603CC1F216}" dt="2024-04-16T09:51:29.646" v="1179" actId="478"/>
          <ac:spMkLst>
            <pc:docMk/>
            <pc:sldMk cId="1255880515" sldId="287"/>
            <ac:spMk id="6" creationId="{B22FA837-8833-41BA-55DD-ECEDCA3104C4}"/>
          </ac:spMkLst>
        </pc:spChg>
        <pc:picChg chg="add mod modCrop">
          <ac:chgData name="joud jarrah" userId="51ed9fee1a7ec1d0" providerId="LiveId" clId="{26BDA83B-C3AC-4E32-B2CB-B6603CC1F216}" dt="2024-04-16T09:55:02.727" v="1204" actId="1076"/>
          <ac:picMkLst>
            <pc:docMk/>
            <pc:sldMk cId="1255880515" sldId="287"/>
            <ac:picMk id="8" creationId="{90F102BB-98BF-C9A9-B778-5695A49208B2}"/>
          </ac:picMkLst>
        </pc:picChg>
      </pc:sldChg>
      <pc:sldChg chg="addSp modSp new mod">
        <pc:chgData name="joud jarrah" userId="51ed9fee1a7ec1d0" providerId="LiveId" clId="{26BDA83B-C3AC-4E32-B2CB-B6603CC1F216}" dt="2024-04-16T10:01:20.907" v="1232" actId="1076"/>
        <pc:sldMkLst>
          <pc:docMk/>
          <pc:sldMk cId="1526578087" sldId="288"/>
        </pc:sldMkLst>
        <pc:spChg chg="mod">
          <ac:chgData name="joud jarrah" userId="51ed9fee1a7ec1d0" providerId="LiveId" clId="{26BDA83B-C3AC-4E32-B2CB-B6603CC1F216}" dt="2024-04-16T09:57:29.460" v="1220" actId="20577"/>
          <ac:spMkLst>
            <pc:docMk/>
            <pc:sldMk cId="1526578087" sldId="288"/>
            <ac:spMk id="2" creationId="{83376DBC-76C3-B703-F3A6-F7BB9C218AD4}"/>
          </ac:spMkLst>
        </pc:spChg>
        <pc:spChg chg="mod">
          <ac:chgData name="joud jarrah" userId="51ed9fee1a7ec1d0" providerId="LiveId" clId="{26BDA83B-C3AC-4E32-B2CB-B6603CC1F216}" dt="2024-04-16T10:01:13.098" v="1228" actId="20577"/>
          <ac:spMkLst>
            <pc:docMk/>
            <pc:sldMk cId="1526578087" sldId="288"/>
            <ac:spMk id="3" creationId="{7A7A561C-629A-5EA0-9FBE-82F6FB03BEA7}"/>
          </ac:spMkLst>
        </pc:spChg>
        <pc:picChg chg="add mod">
          <ac:chgData name="joud jarrah" userId="51ed9fee1a7ec1d0" providerId="LiveId" clId="{26BDA83B-C3AC-4E32-B2CB-B6603CC1F216}" dt="2024-04-16T10:01:20.907" v="1232" actId="1076"/>
          <ac:picMkLst>
            <pc:docMk/>
            <pc:sldMk cId="1526578087" sldId="288"/>
            <ac:picMk id="5" creationId="{09CB9EF0-70DC-0F31-60F7-10BD509AED00}"/>
          </ac:picMkLst>
        </pc:picChg>
      </pc:sldChg>
      <pc:sldChg chg="addSp modSp new mod">
        <pc:chgData name="joud jarrah" userId="51ed9fee1a7ec1d0" providerId="LiveId" clId="{26BDA83B-C3AC-4E32-B2CB-B6603CC1F216}" dt="2024-04-16T10:03:32.892" v="1250" actId="1076"/>
        <pc:sldMkLst>
          <pc:docMk/>
          <pc:sldMk cId="3581825271" sldId="289"/>
        </pc:sldMkLst>
        <pc:spChg chg="mod">
          <ac:chgData name="joud jarrah" userId="51ed9fee1a7ec1d0" providerId="LiveId" clId="{26BDA83B-C3AC-4E32-B2CB-B6603CC1F216}" dt="2024-04-16T10:01:55.522" v="1242" actId="1076"/>
          <ac:spMkLst>
            <pc:docMk/>
            <pc:sldMk cId="3581825271" sldId="289"/>
            <ac:spMk id="2" creationId="{89312C73-8CB1-AD2A-A95F-C3AEA69A81C4}"/>
          </ac:spMkLst>
        </pc:spChg>
        <pc:spChg chg="mod">
          <ac:chgData name="joud jarrah" userId="51ed9fee1a7ec1d0" providerId="LiveId" clId="{26BDA83B-C3AC-4E32-B2CB-B6603CC1F216}" dt="2024-04-16T10:03:11.925" v="1248" actId="255"/>
          <ac:spMkLst>
            <pc:docMk/>
            <pc:sldMk cId="3581825271" sldId="289"/>
            <ac:spMk id="3" creationId="{A7A59372-E635-BDE4-63E4-9D6875A3FEF7}"/>
          </ac:spMkLst>
        </pc:spChg>
        <pc:picChg chg="add mod">
          <ac:chgData name="joud jarrah" userId="51ed9fee1a7ec1d0" providerId="LiveId" clId="{26BDA83B-C3AC-4E32-B2CB-B6603CC1F216}" dt="2024-04-16T10:03:32.892" v="1250" actId="1076"/>
          <ac:picMkLst>
            <pc:docMk/>
            <pc:sldMk cId="3581825271" sldId="289"/>
            <ac:picMk id="5" creationId="{7A9F6138-977A-EAF0-E960-89CA565AFC54}"/>
          </ac:picMkLst>
        </pc:picChg>
      </pc:sldChg>
      <pc:sldChg chg="modSp new mod">
        <pc:chgData name="joud jarrah" userId="51ed9fee1a7ec1d0" providerId="LiveId" clId="{26BDA83B-C3AC-4E32-B2CB-B6603CC1F216}" dt="2024-04-21T09:38:09.856" v="1338" actId="113"/>
        <pc:sldMkLst>
          <pc:docMk/>
          <pc:sldMk cId="1622445099" sldId="290"/>
        </pc:sldMkLst>
        <pc:spChg chg="mod">
          <ac:chgData name="joud jarrah" userId="51ed9fee1a7ec1d0" providerId="LiveId" clId="{26BDA83B-C3AC-4E32-B2CB-B6603CC1F216}" dt="2024-04-21T09:29:49.582" v="1323" actId="1076"/>
          <ac:spMkLst>
            <pc:docMk/>
            <pc:sldMk cId="1622445099" sldId="290"/>
            <ac:spMk id="2" creationId="{223BE21B-4376-DC32-19D4-25C28883E27D}"/>
          </ac:spMkLst>
        </pc:spChg>
        <pc:spChg chg="mod">
          <ac:chgData name="joud jarrah" userId="51ed9fee1a7ec1d0" providerId="LiveId" clId="{26BDA83B-C3AC-4E32-B2CB-B6603CC1F216}" dt="2024-04-21T09:38:09.856" v="1338" actId="113"/>
          <ac:spMkLst>
            <pc:docMk/>
            <pc:sldMk cId="1622445099" sldId="290"/>
            <ac:spMk id="3" creationId="{6242F3B4-4080-323C-A52C-93D2CFD7F9F5}"/>
          </ac:spMkLst>
        </pc:spChg>
      </pc:sldChg>
      <pc:sldChg chg="new del">
        <pc:chgData name="joud jarrah" userId="51ed9fee1a7ec1d0" providerId="LiveId" clId="{26BDA83B-C3AC-4E32-B2CB-B6603CC1F216}" dt="2024-04-21T09:13:08.385" v="1252" actId="680"/>
        <pc:sldMkLst>
          <pc:docMk/>
          <pc:sldMk cId="2614166642" sldId="290"/>
        </pc:sldMkLst>
      </pc:sldChg>
      <pc:sldChg chg="addSp delSp modSp new mod ord setBg">
        <pc:chgData name="joud jarrah" userId="51ed9fee1a7ec1d0" providerId="LiveId" clId="{26BDA83B-C3AC-4E32-B2CB-B6603CC1F216}" dt="2024-04-28T14:15:14.820" v="1393"/>
        <pc:sldMkLst>
          <pc:docMk/>
          <pc:sldMk cId="4156838727" sldId="291"/>
        </pc:sldMkLst>
        <pc:spChg chg="mod ord">
          <ac:chgData name="joud jarrah" userId="51ed9fee1a7ec1d0" providerId="LiveId" clId="{26BDA83B-C3AC-4E32-B2CB-B6603CC1F216}" dt="2024-04-21T11:14:42.773" v="1357" actId="255"/>
          <ac:spMkLst>
            <pc:docMk/>
            <pc:sldMk cId="4156838727" sldId="291"/>
            <ac:spMk id="2" creationId="{671DA558-4A49-C0D6-B045-C33289B4162E}"/>
          </ac:spMkLst>
        </pc:spChg>
        <pc:spChg chg="del">
          <ac:chgData name="joud jarrah" userId="51ed9fee1a7ec1d0" providerId="LiveId" clId="{26BDA83B-C3AC-4E32-B2CB-B6603CC1F216}" dt="2024-04-21T11:14:31.251" v="1353" actId="931"/>
          <ac:spMkLst>
            <pc:docMk/>
            <pc:sldMk cId="4156838727" sldId="291"/>
            <ac:spMk id="3" creationId="{777E241E-27D8-DE96-A777-7325A6CC5D0B}"/>
          </ac:spMkLst>
        </pc:spChg>
        <pc:spChg chg="add">
          <ac:chgData name="joud jarrah" userId="51ed9fee1a7ec1d0" providerId="LiveId" clId="{26BDA83B-C3AC-4E32-B2CB-B6603CC1F216}" dt="2024-04-21T11:14:35.145" v="1356" actId="26606"/>
          <ac:spMkLst>
            <pc:docMk/>
            <pc:sldMk cId="4156838727" sldId="291"/>
            <ac:spMk id="10" creationId="{9D3B3C7E-BC2D-4436-8B03-AC421FA66787}"/>
          </ac:spMkLst>
        </pc:spChg>
        <pc:spChg chg="add">
          <ac:chgData name="joud jarrah" userId="51ed9fee1a7ec1d0" providerId="LiveId" clId="{26BDA83B-C3AC-4E32-B2CB-B6603CC1F216}" dt="2024-04-21T11:14:35.145" v="1356" actId="26606"/>
          <ac:spMkLst>
            <pc:docMk/>
            <pc:sldMk cId="4156838727" sldId="291"/>
            <ac:spMk id="17" creationId="{1AB7CFDD-E67B-4078-9BD0-D09D4200E4E1}"/>
          </ac:spMkLst>
        </pc:spChg>
        <pc:spChg chg="add">
          <ac:chgData name="joud jarrah" userId="51ed9fee1a7ec1d0" providerId="LiveId" clId="{26BDA83B-C3AC-4E32-B2CB-B6603CC1F216}" dt="2024-04-21T11:14:35.145" v="1356" actId="26606"/>
          <ac:spMkLst>
            <pc:docMk/>
            <pc:sldMk cId="4156838727" sldId="291"/>
            <ac:spMk id="19" creationId="{4DAEF25D-C97E-48E9-B20C-FEFC2EC6E59B}"/>
          </ac:spMkLst>
        </pc:spChg>
        <pc:grpChg chg="add">
          <ac:chgData name="joud jarrah" userId="51ed9fee1a7ec1d0" providerId="LiveId" clId="{26BDA83B-C3AC-4E32-B2CB-B6603CC1F216}" dt="2024-04-21T11:14:35.145" v="1356" actId="26606"/>
          <ac:grpSpMkLst>
            <pc:docMk/>
            <pc:sldMk cId="4156838727" sldId="291"/>
            <ac:grpSpMk id="12" creationId="{79B5D0C1-066E-4C02-A6B8-59FAE4A19724}"/>
          </ac:grpSpMkLst>
        </pc:grpChg>
        <pc:picChg chg="add mod">
          <ac:chgData name="joud jarrah" userId="51ed9fee1a7ec1d0" providerId="LiveId" clId="{26BDA83B-C3AC-4E32-B2CB-B6603CC1F216}" dt="2024-04-21T11:14:35.145" v="1356" actId="26606"/>
          <ac:picMkLst>
            <pc:docMk/>
            <pc:sldMk cId="4156838727" sldId="291"/>
            <ac:picMk id="5" creationId="{AFA73BBA-B952-2E8A-9EF3-9AFD720D3064}"/>
          </ac:picMkLst>
        </pc:picChg>
      </pc:sldChg>
      <pc:sldChg chg="addSp delSp modSp new mod ord">
        <pc:chgData name="joud jarrah" userId="51ed9fee1a7ec1d0" providerId="LiveId" clId="{26BDA83B-C3AC-4E32-B2CB-B6603CC1F216}" dt="2024-04-29T08:53:45.585" v="1397" actId="1035"/>
        <pc:sldMkLst>
          <pc:docMk/>
          <pc:sldMk cId="1921117923" sldId="292"/>
        </pc:sldMkLst>
        <pc:spChg chg="del">
          <ac:chgData name="joud jarrah" userId="51ed9fee1a7ec1d0" providerId="LiveId" clId="{26BDA83B-C3AC-4E32-B2CB-B6603CC1F216}" dt="2024-04-21T11:09:28.615" v="1349" actId="478"/>
          <ac:spMkLst>
            <pc:docMk/>
            <pc:sldMk cId="1921117923" sldId="292"/>
            <ac:spMk id="2" creationId="{01E20C83-EE46-6574-8B8E-D4E62161B4B2}"/>
          </ac:spMkLst>
        </pc:spChg>
        <pc:spChg chg="del">
          <ac:chgData name="joud jarrah" userId="51ed9fee1a7ec1d0" providerId="LiveId" clId="{26BDA83B-C3AC-4E32-B2CB-B6603CC1F216}" dt="2024-04-21T11:09:30.414" v="1350" actId="22"/>
          <ac:spMkLst>
            <pc:docMk/>
            <pc:sldMk cId="1921117923" sldId="292"/>
            <ac:spMk id="3" creationId="{E7039E35-03B8-A6F9-1C46-0307A6FF96EB}"/>
          </ac:spMkLst>
        </pc:spChg>
        <pc:picChg chg="add mod ord">
          <ac:chgData name="joud jarrah" userId="51ed9fee1a7ec1d0" providerId="LiveId" clId="{26BDA83B-C3AC-4E32-B2CB-B6603CC1F216}" dt="2024-04-29T08:53:45.585" v="1397" actId="1035"/>
          <ac:picMkLst>
            <pc:docMk/>
            <pc:sldMk cId="1921117923" sldId="292"/>
            <ac:picMk id="5" creationId="{4148FDE8-EAFA-2647-C01F-CB2B55CA564A}"/>
          </ac:picMkLst>
        </pc:picChg>
      </pc:sldChg>
      <pc:sldChg chg="addSp delSp modSp new mod">
        <pc:chgData name="joud jarrah" userId="51ed9fee1a7ec1d0" providerId="LiveId" clId="{26BDA83B-C3AC-4E32-B2CB-B6603CC1F216}" dt="2024-04-21T11:40:21.767" v="1380" actId="1076"/>
        <pc:sldMkLst>
          <pc:docMk/>
          <pc:sldMk cId="2705413700" sldId="293"/>
        </pc:sldMkLst>
        <pc:spChg chg="mod">
          <ac:chgData name="joud jarrah" userId="51ed9fee1a7ec1d0" providerId="LiveId" clId="{26BDA83B-C3AC-4E32-B2CB-B6603CC1F216}" dt="2024-04-21T11:24:40.985" v="1370" actId="255"/>
          <ac:spMkLst>
            <pc:docMk/>
            <pc:sldMk cId="2705413700" sldId="293"/>
            <ac:spMk id="2" creationId="{826B396D-3681-48A1-99F4-0E8C73608B01}"/>
          </ac:spMkLst>
        </pc:spChg>
        <pc:spChg chg="del">
          <ac:chgData name="joud jarrah" userId="51ed9fee1a7ec1d0" providerId="LiveId" clId="{26BDA83B-C3AC-4E32-B2CB-B6603CC1F216}" dt="2024-04-21T11:39:48.480" v="1371" actId="22"/>
          <ac:spMkLst>
            <pc:docMk/>
            <pc:sldMk cId="2705413700" sldId="293"/>
            <ac:spMk id="3" creationId="{06E4F2F1-BC5A-EBBD-B94C-F4AA5215DAAC}"/>
          </ac:spMkLst>
        </pc:spChg>
        <pc:picChg chg="add mod ord modCrop">
          <ac:chgData name="joud jarrah" userId="51ed9fee1a7ec1d0" providerId="LiveId" clId="{26BDA83B-C3AC-4E32-B2CB-B6603CC1F216}" dt="2024-04-21T11:40:21.767" v="1380" actId="1076"/>
          <ac:picMkLst>
            <pc:docMk/>
            <pc:sldMk cId="2705413700" sldId="293"/>
            <ac:picMk id="5" creationId="{886543B3-6CC6-4463-87FC-EE3056943D75}"/>
          </ac:picMkLst>
        </pc:picChg>
        <pc:picChg chg="add mod modCrop">
          <ac:chgData name="joud jarrah" userId="51ed9fee1a7ec1d0" providerId="LiveId" clId="{26BDA83B-C3AC-4E32-B2CB-B6603CC1F216}" dt="2024-04-21T11:40:21.767" v="1380" actId="1076"/>
          <ac:picMkLst>
            <pc:docMk/>
            <pc:sldMk cId="2705413700" sldId="293"/>
            <ac:picMk id="7" creationId="{B87B712A-63F7-4C9A-4BF4-B5899C1695E0}"/>
          </ac:picMkLst>
        </pc:picChg>
        <pc:picChg chg="add mod">
          <ac:chgData name="joud jarrah" userId="51ed9fee1a7ec1d0" providerId="LiveId" clId="{26BDA83B-C3AC-4E32-B2CB-B6603CC1F216}" dt="2024-04-21T11:40:18.598" v="1379" actId="571"/>
          <ac:picMkLst>
            <pc:docMk/>
            <pc:sldMk cId="2705413700" sldId="293"/>
            <ac:picMk id="8" creationId="{4216F005-A8D0-FF6C-4AE3-2B97DC8AC2D8}"/>
          </ac:picMkLst>
        </pc:picChg>
        <pc:picChg chg="add mod">
          <ac:chgData name="joud jarrah" userId="51ed9fee1a7ec1d0" providerId="LiveId" clId="{26BDA83B-C3AC-4E32-B2CB-B6603CC1F216}" dt="2024-04-21T11:40:18.598" v="1379" actId="571"/>
          <ac:picMkLst>
            <pc:docMk/>
            <pc:sldMk cId="2705413700" sldId="293"/>
            <ac:picMk id="9" creationId="{11E71DC8-94C1-2406-8973-D88486ACC35A}"/>
          </ac:picMkLst>
        </pc:picChg>
      </pc:sldChg>
      <pc:sldChg chg="addSp delSp modSp new mod">
        <pc:chgData name="joud jarrah" userId="51ed9fee1a7ec1d0" providerId="LiveId" clId="{26BDA83B-C3AC-4E32-B2CB-B6603CC1F216}" dt="2024-04-21T13:55:53.729" v="1389" actId="1076"/>
        <pc:sldMkLst>
          <pc:docMk/>
          <pc:sldMk cId="91851144" sldId="294"/>
        </pc:sldMkLst>
        <pc:spChg chg="del">
          <ac:chgData name="joud jarrah" userId="51ed9fee1a7ec1d0" providerId="LiveId" clId="{26BDA83B-C3AC-4E32-B2CB-B6603CC1F216}" dt="2024-04-21T13:55:33.590" v="1382" actId="478"/>
          <ac:spMkLst>
            <pc:docMk/>
            <pc:sldMk cId="91851144" sldId="294"/>
            <ac:spMk id="2" creationId="{24DE06AC-65DD-DD44-4F87-7AAC72A1ECDB}"/>
          </ac:spMkLst>
        </pc:spChg>
        <pc:spChg chg="del">
          <ac:chgData name="joud jarrah" userId="51ed9fee1a7ec1d0" providerId="LiveId" clId="{26BDA83B-C3AC-4E32-B2CB-B6603CC1F216}" dt="2024-04-21T13:55:35.464" v="1383" actId="22"/>
          <ac:spMkLst>
            <pc:docMk/>
            <pc:sldMk cId="91851144" sldId="294"/>
            <ac:spMk id="3" creationId="{1F8DA82A-6E18-87B7-5E9F-AE553AC34B7E}"/>
          </ac:spMkLst>
        </pc:spChg>
        <pc:picChg chg="add mod ord">
          <ac:chgData name="joud jarrah" userId="51ed9fee1a7ec1d0" providerId="LiveId" clId="{26BDA83B-C3AC-4E32-B2CB-B6603CC1F216}" dt="2024-04-21T13:55:53.729" v="1389" actId="1076"/>
          <ac:picMkLst>
            <pc:docMk/>
            <pc:sldMk cId="91851144" sldId="294"/>
            <ac:picMk id="5" creationId="{054E98CB-AE95-C0BB-D27A-35B7FA3465A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610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7271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2147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6813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4379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2944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3606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26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3192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8775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4/29/2024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4557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4/29/2024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3196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letters in 3D form">
            <a:extLst>
              <a:ext uri="{FF2B5EF4-FFF2-40B4-BE49-F238E27FC236}">
                <a16:creationId xmlns:a16="http://schemas.microsoft.com/office/drawing/2014/main" id="{199BFB49-5D33-C951-BCAF-903B6C70B1CA}"/>
              </a:ext>
            </a:extLst>
          </p:cNvPr>
          <p:cNvPicPr>
            <a:picLocks noChangeAspect="1"/>
          </p:cNvPicPr>
          <p:nvPr/>
        </p:nvPicPr>
        <p:blipFill rotWithShape="1">
          <a:blip r:embed="rId2">
            <a:alphaModFix amt="41000"/>
          </a:blip>
          <a:srcRect t="4850" b="15645"/>
          <a:stretch/>
        </p:blipFill>
        <p:spPr>
          <a:xfrm>
            <a:off x="-1" y="1"/>
            <a:ext cx="12192001" cy="6857999"/>
          </a:xfrm>
          <a:prstGeom prst="rect">
            <a:avLst/>
          </a:prstGeom>
        </p:spPr>
      </p:pic>
      <p:sp>
        <p:nvSpPr>
          <p:cNvPr id="2" name="Title 1">
            <a:extLst>
              <a:ext uri="{FF2B5EF4-FFF2-40B4-BE49-F238E27FC236}">
                <a16:creationId xmlns:a16="http://schemas.microsoft.com/office/drawing/2014/main" id="{097AA1DF-8865-06A4-F7DF-8ABA240F7E52}"/>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sz="9600" dirty="0">
                <a:solidFill>
                  <a:schemeClr val="bg1"/>
                </a:solidFill>
              </a:rPr>
              <a:t>Variables</a:t>
            </a:r>
          </a:p>
        </p:txBody>
      </p:sp>
      <p:grpSp>
        <p:nvGrpSpPr>
          <p:cNvPr id="22" name="Group 21">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3" name="Rectangle 22">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461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1137352043"/>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String</a:t>
                      </a: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80126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4178225646"/>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r>
                        <a:rPr lang="en-US" sz="2800" b="0" dirty="0" err="1">
                          <a:solidFill>
                            <a:schemeClr val="tx1"/>
                          </a:solidFill>
                          <a:effectLst/>
                          <a:latin typeface="Arial" panose="020B0604020202020204" pitchFamily="34" charset="0"/>
                          <a:cs typeface="Arial" panose="020B0604020202020204" pitchFamily="34" charset="0"/>
                        </a:rPr>
                        <a:t>first_name</a:t>
                      </a: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239354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127946053"/>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r>
                        <a:rPr lang="en-US" sz="2800" b="0" dirty="0">
                          <a:solidFill>
                            <a:schemeClr val="tx1"/>
                          </a:solidFill>
                          <a:effectLst/>
                          <a:latin typeface="Arial" panose="020B0604020202020204" pitchFamily="34" charset="0"/>
                          <a:cs typeface="Arial" panose="020B0604020202020204" pitchFamily="34" charset="0"/>
                        </a:rPr>
                        <a:t>__</a:t>
                      </a:r>
                      <a:r>
                        <a:rPr lang="en-US" sz="2800" b="0" dirty="0" err="1">
                          <a:solidFill>
                            <a:schemeClr val="tx1"/>
                          </a:solidFill>
                          <a:effectLst/>
                          <a:latin typeface="Arial" panose="020B0604020202020204" pitchFamily="34" charset="0"/>
                          <a:cs typeface="Arial" panose="020B0604020202020204" pitchFamily="34" charset="0"/>
                        </a:rPr>
                        <a:t>firstname</a:t>
                      </a: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301757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57918222"/>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r>
                        <a:rPr lang="en-US" sz="2800" b="0" dirty="0" err="1">
                          <a:solidFill>
                            <a:schemeClr val="tx1"/>
                          </a:solidFill>
                          <a:effectLst/>
                          <a:latin typeface="Arial" panose="020B0604020202020204" pitchFamily="34" charset="0"/>
                          <a:cs typeface="Arial" panose="020B0604020202020204" pitchFamily="34" charset="0"/>
                        </a:rPr>
                        <a:t>firstname</a:t>
                      </a: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37407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3570136932"/>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V5ar</a:t>
                      </a: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41419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3234547301"/>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&amp;name</a:t>
                      </a: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204541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1751827441"/>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1ruslt</a:t>
                      </a: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4498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3151070189"/>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r>
                        <a:rPr lang="en-US" sz="2800" b="0" dirty="0">
                          <a:solidFill>
                            <a:schemeClr val="tx1"/>
                          </a:solidFill>
                          <a:effectLst/>
                          <a:latin typeface="Arial" panose="020B0604020202020204" pitchFamily="34" charset="0"/>
                          <a:cs typeface="Arial" panose="020B0604020202020204" pitchFamily="34" charset="0"/>
                        </a:rPr>
                        <a:t>first-name</a:t>
                      </a: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1084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2843735237"/>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*star</a:t>
                      </a:r>
                    </a:p>
                  </a:txBody>
                  <a:tcPr>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V5ar</a:t>
                      </a: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&amp;name</a:t>
                      </a: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1ruslt</a:t>
                      </a: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r>
                        <a:rPr lang="en-US" sz="2800" b="0" dirty="0">
                          <a:solidFill>
                            <a:schemeClr val="tx1"/>
                          </a:solidFill>
                          <a:effectLst/>
                          <a:latin typeface="Arial" panose="020B0604020202020204" pitchFamily="34" charset="0"/>
                          <a:cs typeface="Arial" panose="020B0604020202020204" pitchFamily="34" charset="0"/>
                        </a:rPr>
                        <a:t>var1</a:t>
                      </a: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name&amp;</a:t>
                      </a: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first name</a:t>
                      </a: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name2</a:t>
                      </a: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51056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4181513423"/>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@var</a:t>
                      </a: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*star</a:t>
                      </a:r>
                    </a:p>
                  </a:txBody>
                  <a:tcPr>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V5ar</a:t>
                      </a: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&amp;name</a:t>
                      </a: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1ruslt</a:t>
                      </a:r>
                    </a:p>
                  </a:txBody>
                  <a:tcPr>
                    <a:solidFill>
                      <a:schemeClr val="bg1">
                        <a:lumMod val="75000"/>
                      </a:schemeClr>
                    </a:solidFill>
                  </a:tcPr>
                </a:tc>
                <a:tc>
                  <a:txBody>
                    <a:bodyPr/>
                    <a:lstStyle/>
                    <a:p>
                      <a:pPr algn="ctr" fontAlgn="t">
                        <a:lnSpc>
                          <a:spcPct val="250000"/>
                        </a:lnSpc>
                      </a:pPr>
                      <a:r>
                        <a:rPr lang="en-US" sz="2800" b="0" dirty="0">
                          <a:solidFill>
                            <a:schemeClr val="bg1">
                              <a:lumMod val="75000"/>
                            </a:schemeClr>
                          </a:solidFill>
                          <a:effectLst/>
                          <a:latin typeface="Arial" panose="020B0604020202020204" pitchFamily="34" charset="0"/>
                          <a:cs typeface="Arial" panose="020B0604020202020204" pitchFamily="34" charset="0"/>
                        </a:rPr>
                        <a:t>first-name</a:t>
                      </a:r>
                    </a:p>
                  </a:txBody>
                  <a:tcPr marL="50800" marR="50800" marT="50800" marB="50800">
                    <a:solidFill>
                      <a:schemeClr val="bg1">
                        <a:lumMod val="75000"/>
                      </a:schemeClr>
                    </a:solidFill>
                  </a:tcPr>
                </a:tc>
                <a:tc>
                  <a:txBody>
                    <a:bodyPr/>
                    <a:lstStyle/>
                    <a:p>
                      <a:pPr algn="ctr" fontAlgn="t">
                        <a:lnSpc>
                          <a:spcPct val="250000"/>
                        </a:lnSpc>
                      </a:pPr>
                      <a:r>
                        <a:rPr lang="en-US" sz="2800" b="0" dirty="0">
                          <a:solidFill>
                            <a:schemeClr val="bg1">
                              <a:lumMod val="75000"/>
                            </a:schemeClr>
                          </a:solidFill>
                          <a:effectLst/>
                          <a:latin typeface="Arial" panose="020B0604020202020204" pitchFamily="34" charset="0"/>
                          <a:cs typeface="Arial" panose="020B0604020202020204" pitchFamily="34" charset="0"/>
                        </a:rPr>
                        <a:t>var1</a:t>
                      </a:r>
                    </a:p>
                  </a:txBody>
                  <a:tcPr marL="50800" marR="50800" marT="50800" marB="50800">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name&amp;</a:t>
                      </a: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r>
                        <a:rPr lang="en-US" sz="2800" b="0" dirty="0">
                          <a:solidFill>
                            <a:schemeClr val="bg1">
                              <a:lumMod val="75000"/>
                            </a:schemeClr>
                          </a:solidFill>
                          <a:effectLst/>
                          <a:latin typeface="Arial" panose="020B0604020202020204" pitchFamily="34" charset="0"/>
                          <a:cs typeface="Arial" panose="020B0604020202020204" pitchFamily="34" charset="0"/>
                        </a:rPr>
                        <a:t>$count</a:t>
                      </a:r>
                    </a:p>
                  </a:txBody>
                  <a:tcPr marL="50800" marR="50800" marT="50800" marB="50800">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first name</a:t>
                      </a:r>
                    </a:p>
                  </a:txBody>
                  <a:tcPr>
                    <a:solidFill>
                      <a:schemeClr val="bg1">
                        <a:lumMod val="75000"/>
                      </a:schemeClr>
                    </a:solidFill>
                  </a:tcPr>
                </a:tc>
                <a:tc>
                  <a:txBody>
                    <a:bodyPr/>
                    <a:lstStyle/>
                    <a:p>
                      <a:pPr algn="ctr">
                        <a:lnSpc>
                          <a:spcPct val="250000"/>
                        </a:lnSpc>
                      </a:pPr>
                      <a:r>
                        <a:rPr lang="en-US" sz="2800" b="0" dirty="0">
                          <a:solidFill>
                            <a:schemeClr val="bg1">
                              <a:lumMod val="75000"/>
                            </a:schemeClr>
                          </a:solidFill>
                          <a:latin typeface="Arial" panose="020B0604020202020204" pitchFamily="34" charset="0"/>
                          <a:cs typeface="Arial" panose="020B0604020202020204" pitchFamily="34" charset="0"/>
                        </a:rPr>
                        <a:t>name2</a:t>
                      </a: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409931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E065-9136-1C8F-69CB-CEF7D0DE0483}"/>
              </a:ext>
            </a:extLst>
          </p:cNvPr>
          <p:cNvSpPr>
            <a:spLocks noGrp="1"/>
          </p:cNvSpPr>
          <p:nvPr>
            <p:ph type="title"/>
          </p:nvPr>
        </p:nvSpPr>
        <p:spPr/>
        <p:txBody>
          <a:bodyPr>
            <a:noAutofit/>
          </a:bodyPr>
          <a:lstStyle/>
          <a:p>
            <a:r>
              <a:rPr lang="en-US" sz="8000" dirty="0"/>
              <a:t>What is a variable?</a:t>
            </a:r>
          </a:p>
        </p:txBody>
      </p:sp>
      <p:sp>
        <p:nvSpPr>
          <p:cNvPr id="3" name="Content Placeholder 2">
            <a:extLst>
              <a:ext uri="{FF2B5EF4-FFF2-40B4-BE49-F238E27FC236}">
                <a16:creationId xmlns:a16="http://schemas.microsoft.com/office/drawing/2014/main" id="{A4219944-2B64-22F9-804C-3E62738AAA83}"/>
              </a:ext>
            </a:extLst>
          </p:cNvPr>
          <p:cNvSpPr>
            <a:spLocks noGrp="1"/>
          </p:cNvSpPr>
          <p:nvPr>
            <p:ph idx="1"/>
          </p:nvPr>
        </p:nvSpPr>
        <p:spPr/>
        <p:txBody>
          <a:bodyPr>
            <a:normAutofit/>
          </a:bodyPr>
          <a:lstStyle/>
          <a:p>
            <a:r>
              <a:rPr lang="en-US" sz="3200" dirty="0"/>
              <a:t>A Variables In Programming is a named storage location that holds a value or data. </a:t>
            </a:r>
          </a:p>
        </p:txBody>
      </p:sp>
    </p:spTree>
    <p:extLst>
      <p:ext uri="{BB962C8B-B14F-4D97-AF65-F5344CB8AC3E}">
        <p14:creationId xmlns:p14="http://schemas.microsoft.com/office/powerpoint/2010/main" val="311592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40066701"/>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r>
                        <a:rPr lang="en-US" sz="2800" b="0">
                          <a:solidFill>
                            <a:schemeClr val="bg1">
                              <a:lumMod val="75000"/>
                            </a:schemeClr>
                          </a:solidFill>
                          <a:latin typeface="Arial" panose="020B0604020202020204" pitchFamily="34" charset="0"/>
                          <a:cs typeface="Arial" panose="020B0604020202020204" pitchFamily="34" charset="0"/>
                        </a:rPr>
                        <a:t>1ruslt</a:t>
                      </a: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r>
                        <a:rPr lang="en-US" sz="2800" b="0" dirty="0">
                          <a:solidFill>
                            <a:schemeClr val="tx1"/>
                          </a:solidFill>
                          <a:effectLst/>
                          <a:latin typeface="Arial" panose="020B0604020202020204" pitchFamily="34" charset="0"/>
                          <a:cs typeface="Arial" panose="020B0604020202020204" pitchFamily="34" charset="0"/>
                        </a:rPr>
                        <a:t>_</a:t>
                      </a:r>
                      <a:r>
                        <a:rPr lang="en-US" sz="2800" b="0" dirty="0" err="1">
                          <a:solidFill>
                            <a:schemeClr val="tx1"/>
                          </a:solidFill>
                          <a:effectLst/>
                          <a:latin typeface="Arial" panose="020B0604020202020204" pitchFamily="34" charset="0"/>
                          <a:cs typeface="Arial" panose="020B0604020202020204" pitchFamily="34" charset="0"/>
                        </a:rPr>
                        <a:t>firstname</a:t>
                      </a: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bg1">
                            <a:lumMod val="75000"/>
                          </a:schemeClr>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bg1">
                            <a:lumMod val="75000"/>
                          </a:schemeClr>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12808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1186223469"/>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r>
                        <a:rPr lang="en-US" sz="2800" b="0" dirty="0">
                          <a:solidFill>
                            <a:schemeClr val="tx1"/>
                          </a:solidFill>
                          <a:effectLst/>
                          <a:latin typeface="Arial" panose="020B0604020202020204" pitchFamily="34" charset="0"/>
                          <a:cs typeface="Arial" panose="020B0604020202020204" pitchFamily="34" charset="0"/>
                        </a:rPr>
                        <a:t>$count</a:t>
                      </a: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50772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4169467088"/>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first name</a:t>
                      </a: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428736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71993507"/>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name2</a:t>
                      </a: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16692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E21B-4376-DC32-19D4-25C28883E27D}"/>
              </a:ext>
            </a:extLst>
          </p:cNvPr>
          <p:cNvSpPr>
            <a:spLocks noGrp="1"/>
          </p:cNvSpPr>
          <p:nvPr>
            <p:ph type="title"/>
          </p:nvPr>
        </p:nvSpPr>
        <p:spPr>
          <a:xfrm>
            <a:off x="1028700" y="341523"/>
            <a:ext cx="10244768" cy="853206"/>
          </a:xfrm>
        </p:spPr>
        <p:txBody>
          <a:bodyPr>
            <a:normAutofit/>
          </a:bodyPr>
          <a:lstStyle/>
          <a:p>
            <a:r>
              <a:rPr lang="en-US" sz="4400" dirty="0"/>
              <a:t>Naming Conventions in Programming </a:t>
            </a:r>
          </a:p>
        </p:txBody>
      </p:sp>
      <p:sp>
        <p:nvSpPr>
          <p:cNvPr id="3" name="Content Placeholder 2">
            <a:extLst>
              <a:ext uri="{FF2B5EF4-FFF2-40B4-BE49-F238E27FC236}">
                <a16:creationId xmlns:a16="http://schemas.microsoft.com/office/drawing/2014/main" id="{6242F3B4-4080-323C-A52C-93D2CFD7F9F5}"/>
              </a:ext>
            </a:extLst>
          </p:cNvPr>
          <p:cNvSpPr>
            <a:spLocks noGrp="1"/>
          </p:cNvSpPr>
          <p:nvPr>
            <p:ph idx="1"/>
          </p:nvPr>
        </p:nvSpPr>
        <p:spPr>
          <a:xfrm>
            <a:off x="1028700" y="1609582"/>
            <a:ext cx="10134600" cy="4791218"/>
          </a:xfrm>
        </p:spPr>
        <p:txBody>
          <a:bodyPr>
            <a:normAutofit/>
          </a:bodyPr>
          <a:lstStyle/>
          <a:p>
            <a:pPr marL="342900" indent="-342900">
              <a:buFont typeface="Arial" panose="020B0604020202020204" pitchFamily="34" charset="0"/>
              <a:buChar char="•"/>
            </a:pPr>
            <a:r>
              <a:rPr lang="en-US" sz="2400" b="0" i="0" dirty="0">
                <a:solidFill>
                  <a:srgbClr val="0A0A23"/>
                </a:solidFill>
                <a:effectLst/>
                <a:highlight>
                  <a:srgbClr val="FFFFFF"/>
                </a:highlight>
                <a:latin typeface="Bembo (Body)"/>
              </a:rPr>
              <a:t>There are sets of standards that are generally accepted by the majority of developers, naming conventions are some of the most common. Because as programmers, we name a lot of things. Such as variables, functions, classes, methods, interfaces and so on.</a:t>
            </a:r>
          </a:p>
          <a:p>
            <a:endParaRPr lang="en-US" sz="2400" b="0" i="0" dirty="0">
              <a:solidFill>
                <a:srgbClr val="0A0A23"/>
              </a:solidFill>
              <a:effectLst/>
              <a:highlight>
                <a:srgbClr val="FFFFFF"/>
              </a:highlight>
              <a:latin typeface="Bembo (Body)"/>
            </a:endParaRPr>
          </a:p>
          <a:p>
            <a:pPr marL="342900" indent="-342900">
              <a:buFont typeface="Arial" panose="020B0604020202020204" pitchFamily="34" charset="0"/>
              <a:buChar char="•"/>
            </a:pPr>
            <a:r>
              <a:rPr lang="en-US" sz="2400" b="0" i="0" dirty="0">
                <a:solidFill>
                  <a:srgbClr val="0A0A23"/>
                </a:solidFill>
                <a:effectLst/>
                <a:highlight>
                  <a:srgbClr val="FFFFFF"/>
                </a:highlight>
                <a:latin typeface="Bembo (Body)"/>
              </a:rPr>
              <a:t>And three of them have proved to be the most popular ones. They are:</a:t>
            </a:r>
          </a:p>
          <a:p>
            <a:pPr marL="617220" lvl="1" indent="-342900"/>
            <a:r>
              <a:rPr lang="en-US" sz="2200" b="1" dirty="0">
                <a:solidFill>
                  <a:srgbClr val="0A0A23"/>
                </a:solidFill>
                <a:highlight>
                  <a:srgbClr val="FFFFFF"/>
                </a:highlight>
                <a:latin typeface="Bembo (Body)"/>
              </a:rPr>
              <a:t>Camel</a:t>
            </a:r>
            <a:r>
              <a:rPr lang="en-US" sz="2200" dirty="0">
                <a:solidFill>
                  <a:srgbClr val="0A0A23"/>
                </a:solidFill>
                <a:highlight>
                  <a:srgbClr val="FFFFFF"/>
                </a:highlight>
                <a:latin typeface="Bembo (Body)"/>
              </a:rPr>
              <a:t> Case</a:t>
            </a:r>
          </a:p>
          <a:p>
            <a:pPr marL="617220" lvl="1" indent="-342900"/>
            <a:r>
              <a:rPr lang="en-US" sz="2200" b="1" dirty="0">
                <a:solidFill>
                  <a:srgbClr val="0A0A23"/>
                </a:solidFill>
                <a:highlight>
                  <a:srgbClr val="FFFFFF"/>
                </a:highlight>
                <a:latin typeface="Bembo (Body)"/>
              </a:rPr>
              <a:t>Snake</a:t>
            </a:r>
            <a:r>
              <a:rPr lang="en-US" sz="2200" dirty="0">
                <a:solidFill>
                  <a:srgbClr val="0A0A23"/>
                </a:solidFill>
                <a:highlight>
                  <a:srgbClr val="FFFFFF"/>
                </a:highlight>
                <a:latin typeface="Bembo (Body)"/>
              </a:rPr>
              <a:t> Case</a:t>
            </a:r>
          </a:p>
          <a:p>
            <a:pPr marL="617220" lvl="1" indent="-342900"/>
            <a:r>
              <a:rPr lang="en-US" sz="2200" b="1" dirty="0">
                <a:solidFill>
                  <a:srgbClr val="0A0A23"/>
                </a:solidFill>
                <a:highlight>
                  <a:srgbClr val="FFFFFF"/>
                </a:highlight>
                <a:latin typeface="Bembo (Body)"/>
              </a:rPr>
              <a:t>Pascal</a:t>
            </a:r>
            <a:r>
              <a:rPr lang="en-US" sz="2200" dirty="0">
                <a:solidFill>
                  <a:srgbClr val="0A0A23"/>
                </a:solidFill>
                <a:highlight>
                  <a:srgbClr val="FFFFFF"/>
                </a:highlight>
                <a:latin typeface="Bembo (Body)"/>
              </a:rPr>
              <a:t> Case</a:t>
            </a:r>
          </a:p>
          <a:p>
            <a:endParaRPr lang="en-US" sz="2400" dirty="0">
              <a:latin typeface="Bembo (Body)"/>
            </a:endParaRPr>
          </a:p>
        </p:txBody>
      </p:sp>
    </p:spTree>
    <p:extLst>
      <p:ext uri="{BB962C8B-B14F-4D97-AF65-F5344CB8AC3E}">
        <p14:creationId xmlns:p14="http://schemas.microsoft.com/office/powerpoint/2010/main" val="162244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60F0-485E-57F1-B0B4-931687BB79B9}"/>
              </a:ext>
            </a:extLst>
          </p:cNvPr>
          <p:cNvSpPr>
            <a:spLocks noGrp="1"/>
          </p:cNvSpPr>
          <p:nvPr>
            <p:ph type="title"/>
          </p:nvPr>
        </p:nvSpPr>
        <p:spPr/>
        <p:txBody>
          <a:bodyPr>
            <a:normAutofit fontScale="90000"/>
          </a:bodyPr>
          <a:lstStyle/>
          <a:p>
            <a:r>
              <a:rPr lang="en-US" sz="4800" dirty="0"/>
              <a:t>Declaration and Initialization of  Variables</a:t>
            </a:r>
          </a:p>
        </p:txBody>
      </p:sp>
      <p:sp>
        <p:nvSpPr>
          <p:cNvPr id="3" name="Content Placeholder 2">
            <a:extLst>
              <a:ext uri="{FF2B5EF4-FFF2-40B4-BE49-F238E27FC236}">
                <a16:creationId xmlns:a16="http://schemas.microsoft.com/office/drawing/2014/main" id="{BB3302EB-84CD-3B22-F36D-84AB6DCAFFEE}"/>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if you want to define the data type of variable explicitly you can follow this way:</a:t>
            </a:r>
          </a:p>
          <a:p>
            <a:pPr marL="617220" lvl="1" indent="-342900"/>
            <a:r>
              <a:rPr lang="en-US" sz="2800" dirty="0" err="1"/>
              <a:t>datatType</a:t>
            </a:r>
            <a:r>
              <a:rPr lang="en-US" sz="2800" dirty="0"/>
              <a:t> </a:t>
            </a:r>
            <a:r>
              <a:rPr lang="en-US" sz="2800" dirty="0" err="1"/>
              <a:t>varName</a:t>
            </a:r>
            <a:r>
              <a:rPr lang="en-US" sz="2800" dirty="0"/>
              <a:t> = value according </a:t>
            </a:r>
            <a:r>
              <a:rPr lang="en-US" sz="2800" dirty="0" err="1"/>
              <a:t>dataType</a:t>
            </a:r>
            <a:r>
              <a:rPr lang="en-US" sz="2800" dirty="0">
                <a:solidFill>
                  <a:srgbClr val="FF0000"/>
                </a:solidFill>
              </a:rPr>
              <a:t> ;</a:t>
            </a:r>
          </a:p>
          <a:p>
            <a:pPr marL="891540" lvl="3" indent="-342900"/>
            <a:r>
              <a:rPr lang="en-US" sz="2800" dirty="0">
                <a:solidFill>
                  <a:srgbClr val="FF0000"/>
                </a:solidFill>
              </a:rPr>
              <a:t>Ex: </a:t>
            </a:r>
            <a:r>
              <a:rPr lang="en-US" sz="2800" dirty="0">
                <a:solidFill>
                  <a:schemeClr val="tx1"/>
                </a:solidFill>
              </a:rPr>
              <a:t> int age =12;</a:t>
            </a:r>
          </a:p>
          <a:p>
            <a:pPr marL="891540" lvl="3" indent="-342900"/>
            <a:endParaRPr lang="en-US" sz="2800" dirty="0">
              <a:solidFill>
                <a:schemeClr val="tx1"/>
              </a:solidFill>
            </a:endParaRPr>
          </a:p>
          <a:p>
            <a:pPr marL="342900" indent="-342900">
              <a:buFont typeface="Arial" panose="020B0604020202020204" pitchFamily="34" charset="0"/>
              <a:buChar char="•"/>
            </a:pPr>
            <a:r>
              <a:rPr lang="en-US" sz="2800" dirty="0"/>
              <a:t>if you want to declare variable without define data type you can use this keywords instead data types(</a:t>
            </a:r>
            <a:r>
              <a:rPr lang="en-US" sz="2800" b="1" dirty="0"/>
              <a:t>var</a:t>
            </a:r>
            <a:r>
              <a:rPr lang="en-US" sz="2800" dirty="0"/>
              <a:t>, </a:t>
            </a:r>
            <a:r>
              <a:rPr lang="en-US" sz="2800" b="1" dirty="0"/>
              <a:t>object</a:t>
            </a:r>
            <a:r>
              <a:rPr lang="en-US" sz="2800" dirty="0"/>
              <a:t>, </a:t>
            </a:r>
            <a:r>
              <a:rPr lang="en-US" sz="2800" b="1" dirty="0"/>
              <a:t>dynamic</a:t>
            </a:r>
            <a:r>
              <a:rPr lang="en-US" sz="2800" dirty="0"/>
              <a:t>).</a:t>
            </a:r>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781291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3DD7-C055-2F9D-5359-A3EDEFAC273A}"/>
              </a:ext>
            </a:extLst>
          </p:cNvPr>
          <p:cNvSpPr>
            <a:spLocks noGrp="1"/>
          </p:cNvSpPr>
          <p:nvPr>
            <p:ph type="title"/>
          </p:nvPr>
        </p:nvSpPr>
        <p:spPr/>
        <p:txBody>
          <a:bodyPr>
            <a:normAutofit/>
          </a:bodyPr>
          <a:lstStyle/>
          <a:p>
            <a:r>
              <a:rPr lang="en-US" sz="4800" dirty="0"/>
              <a:t>Define data type</a:t>
            </a:r>
          </a:p>
        </p:txBody>
      </p:sp>
      <p:pic>
        <p:nvPicPr>
          <p:cNvPr id="5" name="Content Placeholder 4" descr="Two boxes with white labels&#10;&#10;Description automatically generated">
            <a:extLst>
              <a:ext uri="{FF2B5EF4-FFF2-40B4-BE49-F238E27FC236}">
                <a16:creationId xmlns:a16="http://schemas.microsoft.com/office/drawing/2014/main" id="{8C9A0A2A-2601-C277-CAAC-CC8B0B199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2564829"/>
            <a:ext cx="10134600" cy="3163442"/>
          </a:xfrm>
        </p:spPr>
      </p:pic>
    </p:spTree>
    <p:extLst>
      <p:ext uri="{BB962C8B-B14F-4D97-AF65-F5344CB8AC3E}">
        <p14:creationId xmlns:p14="http://schemas.microsoft.com/office/powerpoint/2010/main" val="4168583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DEF7-3B40-5EE9-F536-74AAEDDACAD7}"/>
              </a:ext>
            </a:extLst>
          </p:cNvPr>
          <p:cNvSpPr>
            <a:spLocks noGrp="1"/>
          </p:cNvSpPr>
          <p:nvPr>
            <p:ph type="title"/>
          </p:nvPr>
        </p:nvSpPr>
        <p:spPr/>
        <p:txBody>
          <a:bodyPr>
            <a:normAutofit/>
          </a:bodyPr>
          <a:lstStyle/>
          <a:p>
            <a:r>
              <a:rPr lang="en-US" sz="6600" dirty="0"/>
              <a:t>Var… Object… dynamic </a:t>
            </a:r>
          </a:p>
        </p:txBody>
      </p:sp>
      <p:sp>
        <p:nvSpPr>
          <p:cNvPr id="3" name="Content Placeholder 2">
            <a:extLst>
              <a:ext uri="{FF2B5EF4-FFF2-40B4-BE49-F238E27FC236}">
                <a16:creationId xmlns:a16="http://schemas.microsoft.com/office/drawing/2014/main" id="{4CA171F8-2CC9-E491-58D0-2B6C675A89E7}"/>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400" dirty="0"/>
              <a:t>var is a keyword that represents a dynamically typed variable. This means that Dart will automatically infer the data type based on the assigned value.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dynamic is a type that tells the Dart compiler to skip type checking at compile time. This means that the type of a dynamic variable can be determined at runtime.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Object is the parent class of all classes in Dart and it can be used as a data type with type checking but cannot determined at runtime.</a:t>
            </a:r>
          </a:p>
          <a:p>
            <a:endParaRPr lang="en-US" dirty="0"/>
          </a:p>
        </p:txBody>
      </p:sp>
    </p:spTree>
    <p:extLst>
      <p:ext uri="{BB962C8B-B14F-4D97-AF65-F5344CB8AC3E}">
        <p14:creationId xmlns:p14="http://schemas.microsoft.com/office/powerpoint/2010/main" val="416251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8AC4-3906-665A-0774-F1112611E628}"/>
              </a:ext>
            </a:extLst>
          </p:cNvPr>
          <p:cNvSpPr>
            <a:spLocks noGrp="1"/>
          </p:cNvSpPr>
          <p:nvPr>
            <p:ph type="title"/>
          </p:nvPr>
        </p:nvSpPr>
        <p:spPr/>
        <p:txBody>
          <a:bodyPr>
            <a:normAutofit/>
          </a:bodyPr>
          <a:lstStyle/>
          <a:p>
            <a:r>
              <a:rPr lang="en-US" sz="6600" dirty="0"/>
              <a:t>Dart Constants</a:t>
            </a:r>
          </a:p>
        </p:txBody>
      </p:sp>
      <p:sp>
        <p:nvSpPr>
          <p:cNvPr id="3" name="Content Placeholder 2">
            <a:extLst>
              <a:ext uri="{FF2B5EF4-FFF2-40B4-BE49-F238E27FC236}">
                <a16:creationId xmlns:a16="http://schemas.microsoft.com/office/drawing/2014/main" id="{E53DE385-4AA8-6031-F318-78236467F4E9}"/>
              </a:ext>
            </a:extLst>
          </p:cNvPr>
          <p:cNvSpPr>
            <a:spLocks noGrp="1"/>
          </p:cNvSpPr>
          <p:nvPr>
            <p:ph idx="1"/>
          </p:nvPr>
        </p:nvSpPr>
        <p:spPr/>
        <p:txBody>
          <a:bodyPr>
            <a:normAutofit/>
          </a:bodyPr>
          <a:lstStyle/>
          <a:p>
            <a:r>
              <a:rPr lang="en-US" sz="2800" dirty="0"/>
              <a:t>Dart Constant is defined as an immutable object, which means it can't be changed or modified during the execution of the program. Once we initialize the value to the constant variable, it cannot be reassigned later.</a:t>
            </a:r>
          </a:p>
          <a:p>
            <a:endParaRPr lang="en-US" sz="2800" dirty="0"/>
          </a:p>
        </p:txBody>
      </p:sp>
      <p:pic>
        <p:nvPicPr>
          <p:cNvPr id="5" name="Picture 4">
            <a:extLst>
              <a:ext uri="{FF2B5EF4-FFF2-40B4-BE49-F238E27FC236}">
                <a16:creationId xmlns:a16="http://schemas.microsoft.com/office/drawing/2014/main" id="{1EF20A8A-1FFA-B567-47EF-ADF4C26D32D5}"/>
              </a:ext>
            </a:extLst>
          </p:cNvPr>
          <p:cNvPicPr>
            <a:picLocks noChangeAspect="1"/>
          </p:cNvPicPr>
          <p:nvPr/>
        </p:nvPicPr>
        <p:blipFill>
          <a:blip r:embed="rId2"/>
          <a:stretch>
            <a:fillRect/>
          </a:stretch>
        </p:blipFill>
        <p:spPr>
          <a:xfrm>
            <a:off x="3923216" y="3759981"/>
            <a:ext cx="6483527" cy="2520778"/>
          </a:xfrm>
          <a:prstGeom prst="rect">
            <a:avLst/>
          </a:prstGeom>
        </p:spPr>
      </p:pic>
    </p:spTree>
    <p:extLst>
      <p:ext uri="{BB962C8B-B14F-4D97-AF65-F5344CB8AC3E}">
        <p14:creationId xmlns:p14="http://schemas.microsoft.com/office/powerpoint/2010/main" val="96175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A6C1-07A4-7FB0-D954-D0AC318CBB96}"/>
              </a:ext>
            </a:extLst>
          </p:cNvPr>
          <p:cNvSpPr>
            <a:spLocks noGrp="1"/>
          </p:cNvSpPr>
          <p:nvPr>
            <p:ph type="title"/>
          </p:nvPr>
        </p:nvSpPr>
        <p:spPr/>
        <p:txBody>
          <a:bodyPr>
            <a:normAutofit/>
          </a:bodyPr>
          <a:lstStyle/>
          <a:p>
            <a:r>
              <a:rPr lang="en-US" sz="4800" dirty="0"/>
              <a:t>Constant in Dart</a:t>
            </a:r>
          </a:p>
        </p:txBody>
      </p:sp>
      <p:sp>
        <p:nvSpPr>
          <p:cNvPr id="3" name="Content Placeholder 2">
            <a:extLst>
              <a:ext uri="{FF2B5EF4-FFF2-40B4-BE49-F238E27FC236}">
                <a16:creationId xmlns:a16="http://schemas.microsoft.com/office/drawing/2014/main" id="{C17E984B-CB91-EC5A-25B9-223BE29A3057}"/>
              </a:ext>
            </a:extLst>
          </p:cNvPr>
          <p:cNvSpPr>
            <a:spLocks noGrp="1"/>
          </p:cNvSpPr>
          <p:nvPr>
            <p:ph idx="1"/>
          </p:nvPr>
        </p:nvSpPr>
        <p:spPr/>
        <p:txBody>
          <a:bodyPr>
            <a:normAutofit lnSpcReduction="10000"/>
          </a:bodyPr>
          <a:lstStyle/>
          <a:p>
            <a:r>
              <a:rPr lang="en-US" sz="3200" dirty="0"/>
              <a:t>The Dart constant can be defined in the following two ways:</a:t>
            </a:r>
          </a:p>
          <a:p>
            <a:pPr lvl="3"/>
            <a:r>
              <a:rPr lang="en-US" sz="2400" dirty="0"/>
              <a:t>Using the </a:t>
            </a:r>
            <a:r>
              <a:rPr lang="en-US" sz="2400" dirty="0">
                <a:solidFill>
                  <a:srgbClr val="FF0000"/>
                </a:solidFill>
              </a:rPr>
              <a:t>final</a:t>
            </a:r>
            <a:r>
              <a:rPr lang="en-US" sz="2400" dirty="0"/>
              <a:t> keyword</a:t>
            </a:r>
          </a:p>
          <a:p>
            <a:pPr lvl="3"/>
            <a:r>
              <a:rPr lang="en-US" sz="2400" dirty="0"/>
              <a:t>Using the </a:t>
            </a:r>
            <a:r>
              <a:rPr lang="en-US" sz="2400" dirty="0">
                <a:solidFill>
                  <a:srgbClr val="FF0000"/>
                </a:solidFill>
              </a:rPr>
              <a:t>const</a:t>
            </a:r>
            <a:r>
              <a:rPr lang="en-US" sz="2400" dirty="0"/>
              <a:t> keyword</a:t>
            </a:r>
          </a:p>
          <a:p>
            <a:r>
              <a:rPr lang="en-US" sz="2800" dirty="0"/>
              <a:t>It is beneficial when we want to keep the value unchanged in the whole program. The keywords final and const are used to create a constant variable. Both keywords final and const are used as a conjunction with the data-type. Dart will throw an exception if we try to modify the constant variable.</a:t>
            </a:r>
          </a:p>
          <a:p>
            <a:endParaRPr lang="en-US" sz="2800" dirty="0"/>
          </a:p>
        </p:txBody>
      </p:sp>
    </p:spTree>
    <p:extLst>
      <p:ext uri="{BB962C8B-B14F-4D97-AF65-F5344CB8AC3E}">
        <p14:creationId xmlns:p14="http://schemas.microsoft.com/office/powerpoint/2010/main" val="361605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omputer chip and a computer&#10;&#10;Description automatically generated">
            <a:extLst>
              <a:ext uri="{FF2B5EF4-FFF2-40B4-BE49-F238E27FC236}">
                <a16:creationId xmlns:a16="http://schemas.microsoft.com/office/drawing/2014/main" id="{881C2EC9-24A5-743E-01D2-ADBA2BC421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1" y="10"/>
            <a:ext cx="12192000" cy="6857989"/>
          </a:xfrm>
          <a:prstGeom prst="rect">
            <a:avLst/>
          </a:prstGeom>
        </p:spPr>
      </p:pic>
    </p:spTree>
    <p:extLst>
      <p:ext uri="{BB962C8B-B14F-4D97-AF65-F5344CB8AC3E}">
        <p14:creationId xmlns:p14="http://schemas.microsoft.com/office/powerpoint/2010/main" val="183529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0CFF-19AC-782F-81D6-A5C86ACBEE91}"/>
              </a:ext>
            </a:extLst>
          </p:cNvPr>
          <p:cNvSpPr>
            <a:spLocks noGrp="1"/>
          </p:cNvSpPr>
          <p:nvPr>
            <p:ph type="title"/>
          </p:nvPr>
        </p:nvSpPr>
        <p:spPr>
          <a:xfrm>
            <a:off x="1028700" y="283408"/>
            <a:ext cx="10134600" cy="1288489"/>
          </a:xfrm>
        </p:spPr>
        <p:txBody>
          <a:bodyPr>
            <a:normAutofit/>
          </a:bodyPr>
          <a:lstStyle/>
          <a:p>
            <a:r>
              <a:rPr lang="en-US" sz="6000" dirty="0"/>
              <a:t>Final vs Const</a:t>
            </a:r>
          </a:p>
        </p:txBody>
      </p:sp>
      <p:sp>
        <p:nvSpPr>
          <p:cNvPr id="3" name="Content Placeholder 2">
            <a:extLst>
              <a:ext uri="{FF2B5EF4-FFF2-40B4-BE49-F238E27FC236}">
                <a16:creationId xmlns:a16="http://schemas.microsoft.com/office/drawing/2014/main" id="{6C6C3224-0EAC-EE82-06A3-EFAFAB299F96}"/>
              </a:ext>
            </a:extLst>
          </p:cNvPr>
          <p:cNvSpPr>
            <a:spLocks noGrp="1"/>
          </p:cNvSpPr>
          <p:nvPr>
            <p:ph idx="1"/>
          </p:nvPr>
        </p:nvSpPr>
        <p:spPr>
          <a:xfrm>
            <a:off x="762000" y="1571896"/>
            <a:ext cx="10401300" cy="5002695"/>
          </a:xfrm>
        </p:spPr>
        <p:txBody>
          <a:bodyPr/>
          <a:lstStyle/>
          <a:p>
            <a:pPr marL="457200" indent="-457200">
              <a:buFont typeface="Arial" panose="020B0604020202020204" pitchFamily="34" charset="0"/>
              <a:buChar char="•"/>
            </a:pPr>
            <a:r>
              <a:rPr lang="en-US" sz="3200" dirty="0"/>
              <a:t>A </a:t>
            </a:r>
            <a:r>
              <a:rPr lang="en-US" sz="3200" dirty="0">
                <a:solidFill>
                  <a:srgbClr val="FF0000"/>
                </a:solidFill>
              </a:rPr>
              <a:t>const</a:t>
            </a:r>
            <a:r>
              <a:rPr lang="en-US" sz="3200" dirty="0"/>
              <a:t> keyword represents the </a:t>
            </a:r>
            <a:r>
              <a:rPr lang="en-US" sz="3200" dirty="0">
                <a:solidFill>
                  <a:srgbClr val="FF0000"/>
                </a:solidFill>
              </a:rPr>
              <a:t>compile-time</a:t>
            </a:r>
            <a:r>
              <a:rPr lang="en-US" sz="3200" dirty="0"/>
              <a:t> constant, and the </a:t>
            </a:r>
            <a:r>
              <a:rPr lang="en-US" sz="3200" dirty="0">
                <a:solidFill>
                  <a:srgbClr val="FF0000"/>
                </a:solidFill>
              </a:rPr>
              <a:t>final</a:t>
            </a:r>
            <a:r>
              <a:rPr lang="en-US" sz="3200" dirty="0"/>
              <a:t> variable can be </a:t>
            </a:r>
            <a:r>
              <a:rPr lang="en-US" sz="3200" dirty="0">
                <a:solidFill>
                  <a:srgbClr val="FF0000"/>
                </a:solidFill>
              </a:rPr>
              <a:t>set only once</a:t>
            </a:r>
            <a:r>
              <a:rPr lang="en-US" sz="3200" dirty="0"/>
              <a:t>.</a:t>
            </a:r>
          </a:p>
          <a:p>
            <a:pPr marL="457200" indent="-457200">
              <a:buFont typeface="Arial" panose="020B0604020202020204" pitchFamily="34" charset="0"/>
              <a:buChar char="•"/>
            </a:pPr>
            <a:endParaRPr lang="en-US" sz="3200" dirty="0"/>
          </a:p>
          <a:p>
            <a:endParaRPr lang="en-US" dirty="0"/>
          </a:p>
          <a:p>
            <a:endParaRPr lang="en-US" dirty="0"/>
          </a:p>
        </p:txBody>
      </p:sp>
      <p:pic>
        <p:nvPicPr>
          <p:cNvPr id="8" name="Picture 7" descr="A red and white stopwatch with black text&#10;&#10;Description automatically generated">
            <a:extLst>
              <a:ext uri="{FF2B5EF4-FFF2-40B4-BE49-F238E27FC236}">
                <a16:creationId xmlns:a16="http://schemas.microsoft.com/office/drawing/2014/main" id="{90F102BB-98BF-C9A9-B778-5695A49208B2}"/>
              </a:ext>
            </a:extLst>
          </p:cNvPr>
          <p:cNvPicPr>
            <a:picLocks noChangeAspect="1"/>
          </p:cNvPicPr>
          <p:nvPr/>
        </p:nvPicPr>
        <p:blipFill rotWithShape="1">
          <a:blip r:embed="rId2">
            <a:extLst>
              <a:ext uri="{28A0092B-C50C-407E-A947-70E740481C1C}">
                <a14:useLocalDpi xmlns:a14="http://schemas.microsoft.com/office/drawing/2010/main" val="0"/>
              </a:ext>
            </a:extLst>
          </a:blip>
          <a:srcRect t="18889"/>
          <a:stretch/>
        </p:blipFill>
        <p:spPr>
          <a:xfrm>
            <a:off x="2414019" y="3004457"/>
            <a:ext cx="7363962" cy="3359808"/>
          </a:xfrm>
          <a:prstGeom prst="rect">
            <a:avLst/>
          </a:prstGeom>
        </p:spPr>
      </p:pic>
    </p:spTree>
    <p:extLst>
      <p:ext uri="{BB962C8B-B14F-4D97-AF65-F5344CB8AC3E}">
        <p14:creationId xmlns:p14="http://schemas.microsoft.com/office/powerpoint/2010/main" val="1255880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6DBC-76C3-B703-F3A6-F7BB9C218AD4}"/>
              </a:ext>
            </a:extLst>
          </p:cNvPr>
          <p:cNvSpPr>
            <a:spLocks noGrp="1"/>
          </p:cNvSpPr>
          <p:nvPr>
            <p:ph type="title"/>
          </p:nvPr>
        </p:nvSpPr>
        <p:spPr/>
        <p:txBody>
          <a:bodyPr>
            <a:noAutofit/>
          </a:bodyPr>
          <a:lstStyle/>
          <a:p>
            <a:r>
              <a:rPr lang="en-US" sz="4400" dirty="0"/>
              <a:t>Define Constant Using final Keyword</a:t>
            </a:r>
          </a:p>
        </p:txBody>
      </p:sp>
      <p:sp>
        <p:nvSpPr>
          <p:cNvPr id="3" name="Content Placeholder 2">
            <a:extLst>
              <a:ext uri="{FF2B5EF4-FFF2-40B4-BE49-F238E27FC236}">
                <a16:creationId xmlns:a16="http://schemas.microsoft.com/office/drawing/2014/main" id="{7A7A561C-629A-5EA0-9FBE-82F6FB03BEA7}"/>
              </a:ext>
            </a:extLst>
          </p:cNvPr>
          <p:cNvSpPr>
            <a:spLocks noGrp="1"/>
          </p:cNvSpPr>
          <p:nvPr>
            <p:ph idx="1"/>
          </p:nvPr>
        </p:nvSpPr>
        <p:spPr/>
        <p:txBody>
          <a:bodyPr>
            <a:normAutofit/>
          </a:bodyPr>
          <a:lstStyle/>
          <a:p>
            <a:r>
              <a:rPr lang="en-US" sz="2800" dirty="0"/>
              <a:t>We can define the constant by using the final keyword. The syntax is given below.</a:t>
            </a:r>
          </a:p>
          <a:p>
            <a:endParaRPr lang="en-US" sz="2800" dirty="0"/>
          </a:p>
          <a:p>
            <a:endParaRPr lang="en-US" sz="2800" dirty="0"/>
          </a:p>
        </p:txBody>
      </p:sp>
      <p:pic>
        <p:nvPicPr>
          <p:cNvPr id="5" name="Picture 4">
            <a:extLst>
              <a:ext uri="{FF2B5EF4-FFF2-40B4-BE49-F238E27FC236}">
                <a16:creationId xmlns:a16="http://schemas.microsoft.com/office/drawing/2014/main" id="{09CB9EF0-70DC-0F31-60F7-10BD509AED00}"/>
              </a:ext>
            </a:extLst>
          </p:cNvPr>
          <p:cNvPicPr>
            <a:picLocks noChangeAspect="1"/>
          </p:cNvPicPr>
          <p:nvPr/>
        </p:nvPicPr>
        <p:blipFill>
          <a:blip r:embed="rId2"/>
          <a:stretch>
            <a:fillRect/>
          </a:stretch>
        </p:blipFill>
        <p:spPr>
          <a:xfrm>
            <a:off x="1129538" y="3666334"/>
            <a:ext cx="4966462" cy="2048665"/>
          </a:xfrm>
          <a:prstGeom prst="rect">
            <a:avLst/>
          </a:prstGeom>
        </p:spPr>
      </p:pic>
    </p:spTree>
    <p:extLst>
      <p:ext uri="{BB962C8B-B14F-4D97-AF65-F5344CB8AC3E}">
        <p14:creationId xmlns:p14="http://schemas.microsoft.com/office/powerpoint/2010/main" val="1526578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2C73-8CB1-AD2A-A95F-C3AEA69A81C4}"/>
              </a:ext>
            </a:extLst>
          </p:cNvPr>
          <p:cNvSpPr>
            <a:spLocks noGrp="1"/>
          </p:cNvSpPr>
          <p:nvPr>
            <p:ph type="title"/>
          </p:nvPr>
        </p:nvSpPr>
        <p:spPr>
          <a:xfrm>
            <a:off x="1028700" y="560614"/>
            <a:ext cx="10134600" cy="1288489"/>
          </a:xfrm>
        </p:spPr>
        <p:txBody>
          <a:bodyPr>
            <a:noAutofit/>
          </a:bodyPr>
          <a:lstStyle/>
          <a:p>
            <a:r>
              <a:rPr lang="en-US" sz="4400" dirty="0"/>
              <a:t>Define Constants Using const Keyword</a:t>
            </a:r>
          </a:p>
        </p:txBody>
      </p:sp>
      <p:sp>
        <p:nvSpPr>
          <p:cNvPr id="3" name="Content Placeholder 2">
            <a:extLst>
              <a:ext uri="{FF2B5EF4-FFF2-40B4-BE49-F238E27FC236}">
                <a16:creationId xmlns:a16="http://schemas.microsoft.com/office/drawing/2014/main" id="{A7A59372-E635-BDE4-63E4-9D6875A3FEF7}"/>
              </a:ext>
            </a:extLst>
          </p:cNvPr>
          <p:cNvSpPr>
            <a:spLocks noGrp="1"/>
          </p:cNvSpPr>
          <p:nvPr>
            <p:ph idx="1"/>
          </p:nvPr>
        </p:nvSpPr>
        <p:spPr/>
        <p:txBody>
          <a:bodyPr>
            <a:normAutofit/>
          </a:bodyPr>
          <a:lstStyle/>
          <a:p>
            <a:r>
              <a:rPr lang="en-US" sz="2800" dirty="0"/>
              <a:t>We can define constant using the const keyword. The syntax is given below.</a:t>
            </a:r>
          </a:p>
          <a:p>
            <a:endParaRPr lang="en-US" sz="2800" dirty="0"/>
          </a:p>
        </p:txBody>
      </p:sp>
      <p:pic>
        <p:nvPicPr>
          <p:cNvPr id="5" name="Picture 4">
            <a:extLst>
              <a:ext uri="{FF2B5EF4-FFF2-40B4-BE49-F238E27FC236}">
                <a16:creationId xmlns:a16="http://schemas.microsoft.com/office/drawing/2014/main" id="{7A9F6138-977A-EAF0-E960-89CA565AFC54}"/>
              </a:ext>
            </a:extLst>
          </p:cNvPr>
          <p:cNvPicPr>
            <a:picLocks noChangeAspect="1"/>
          </p:cNvPicPr>
          <p:nvPr/>
        </p:nvPicPr>
        <p:blipFill>
          <a:blip r:embed="rId2"/>
          <a:stretch>
            <a:fillRect/>
          </a:stretch>
        </p:blipFill>
        <p:spPr>
          <a:xfrm>
            <a:off x="1028700" y="3693544"/>
            <a:ext cx="4382112" cy="1648055"/>
          </a:xfrm>
          <a:prstGeom prst="rect">
            <a:avLst/>
          </a:prstGeom>
        </p:spPr>
      </p:pic>
    </p:spTree>
    <p:extLst>
      <p:ext uri="{BB962C8B-B14F-4D97-AF65-F5344CB8AC3E}">
        <p14:creationId xmlns:p14="http://schemas.microsoft.com/office/powerpoint/2010/main" val="3581825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396D-3681-48A1-99F4-0E8C73608B01}"/>
              </a:ext>
            </a:extLst>
          </p:cNvPr>
          <p:cNvSpPr>
            <a:spLocks noGrp="1"/>
          </p:cNvSpPr>
          <p:nvPr>
            <p:ph type="title"/>
          </p:nvPr>
        </p:nvSpPr>
        <p:spPr/>
        <p:txBody>
          <a:bodyPr>
            <a:normAutofit/>
          </a:bodyPr>
          <a:lstStyle/>
          <a:p>
            <a:r>
              <a:rPr lang="en-US" sz="5400" dirty="0"/>
              <a:t>User Input in Dart</a:t>
            </a:r>
          </a:p>
        </p:txBody>
      </p:sp>
      <p:pic>
        <p:nvPicPr>
          <p:cNvPr id="5" name="Content Placeholder 4">
            <a:extLst>
              <a:ext uri="{FF2B5EF4-FFF2-40B4-BE49-F238E27FC236}">
                <a16:creationId xmlns:a16="http://schemas.microsoft.com/office/drawing/2014/main" id="{886543B3-6CC6-4463-87FC-EE3056943D75}"/>
              </a:ext>
            </a:extLst>
          </p:cNvPr>
          <p:cNvPicPr>
            <a:picLocks noGrp="1" noChangeAspect="1"/>
          </p:cNvPicPr>
          <p:nvPr>
            <p:ph idx="1"/>
          </p:nvPr>
        </p:nvPicPr>
        <p:blipFill rotWithShape="1">
          <a:blip r:embed="rId2"/>
          <a:srcRect t="30521"/>
          <a:stretch/>
        </p:blipFill>
        <p:spPr>
          <a:xfrm>
            <a:off x="1973031" y="4167179"/>
            <a:ext cx="8245938" cy="2407596"/>
          </a:xfrm>
        </p:spPr>
      </p:pic>
      <p:pic>
        <p:nvPicPr>
          <p:cNvPr id="7" name="Picture 6">
            <a:extLst>
              <a:ext uri="{FF2B5EF4-FFF2-40B4-BE49-F238E27FC236}">
                <a16:creationId xmlns:a16="http://schemas.microsoft.com/office/drawing/2014/main" id="{B87B712A-63F7-4C9A-4BF4-B5899C1695E0}"/>
              </a:ext>
            </a:extLst>
          </p:cNvPr>
          <p:cNvPicPr>
            <a:picLocks noChangeAspect="1"/>
          </p:cNvPicPr>
          <p:nvPr/>
        </p:nvPicPr>
        <p:blipFill rotWithShape="1">
          <a:blip r:embed="rId2"/>
          <a:srcRect b="71550"/>
          <a:stretch/>
        </p:blipFill>
        <p:spPr>
          <a:xfrm>
            <a:off x="1884895" y="2365187"/>
            <a:ext cx="8245940" cy="985862"/>
          </a:xfrm>
          <a:prstGeom prst="rect">
            <a:avLst/>
          </a:prstGeom>
        </p:spPr>
      </p:pic>
    </p:spTree>
    <p:extLst>
      <p:ext uri="{BB962C8B-B14F-4D97-AF65-F5344CB8AC3E}">
        <p14:creationId xmlns:p14="http://schemas.microsoft.com/office/powerpoint/2010/main" val="2705413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4E98CB-AE95-C0BB-D27A-35B7FA3465AF}"/>
              </a:ext>
            </a:extLst>
          </p:cNvPr>
          <p:cNvPicPr>
            <a:picLocks noGrp="1" noChangeAspect="1"/>
          </p:cNvPicPr>
          <p:nvPr>
            <p:ph idx="1"/>
          </p:nvPr>
        </p:nvPicPr>
        <p:blipFill>
          <a:blip r:embed="rId2"/>
          <a:stretch>
            <a:fillRect/>
          </a:stretch>
        </p:blipFill>
        <p:spPr>
          <a:xfrm>
            <a:off x="828576" y="3248304"/>
            <a:ext cx="10985981" cy="637895"/>
          </a:xfrm>
        </p:spPr>
      </p:pic>
    </p:spTree>
    <p:extLst>
      <p:ext uri="{BB962C8B-B14F-4D97-AF65-F5344CB8AC3E}">
        <p14:creationId xmlns:p14="http://schemas.microsoft.com/office/powerpoint/2010/main" val="9185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90ED-7054-3DF3-F42A-91F68DFF7EF0}"/>
              </a:ext>
            </a:extLst>
          </p:cNvPr>
          <p:cNvSpPr>
            <a:spLocks noGrp="1"/>
          </p:cNvSpPr>
          <p:nvPr>
            <p:ph type="title"/>
          </p:nvPr>
        </p:nvSpPr>
        <p:spPr/>
        <p:txBody>
          <a:bodyPr>
            <a:noAutofit/>
          </a:bodyPr>
          <a:lstStyle/>
          <a:p>
            <a:r>
              <a:rPr lang="en-US" sz="7200" dirty="0"/>
              <a:t>Null safety</a:t>
            </a:r>
          </a:p>
        </p:txBody>
      </p:sp>
      <p:pic>
        <p:nvPicPr>
          <p:cNvPr id="5" name="Picture 4">
            <a:extLst>
              <a:ext uri="{FF2B5EF4-FFF2-40B4-BE49-F238E27FC236}">
                <a16:creationId xmlns:a16="http://schemas.microsoft.com/office/drawing/2014/main" id="{C31C372D-5573-14DC-FC28-D24E95385AAA}"/>
              </a:ext>
            </a:extLst>
          </p:cNvPr>
          <p:cNvPicPr>
            <a:picLocks noChangeAspect="1"/>
          </p:cNvPicPr>
          <p:nvPr/>
        </p:nvPicPr>
        <p:blipFill>
          <a:blip r:embed="rId2"/>
          <a:stretch>
            <a:fillRect/>
          </a:stretch>
        </p:blipFill>
        <p:spPr>
          <a:xfrm>
            <a:off x="456980" y="2824874"/>
            <a:ext cx="11278040" cy="1904641"/>
          </a:xfrm>
          <a:prstGeom prst="rect">
            <a:avLst/>
          </a:prstGeom>
        </p:spPr>
      </p:pic>
    </p:spTree>
    <p:extLst>
      <p:ext uri="{BB962C8B-B14F-4D97-AF65-F5344CB8AC3E}">
        <p14:creationId xmlns:p14="http://schemas.microsoft.com/office/powerpoint/2010/main" val="2771533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question marks&#10;&#10;Description automatically generated">
            <a:extLst>
              <a:ext uri="{FF2B5EF4-FFF2-40B4-BE49-F238E27FC236}">
                <a16:creationId xmlns:a16="http://schemas.microsoft.com/office/drawing/2014/main" id="{AFA73BBA-B952-2E8A-9EF3-9AFD720D306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19" name="Rectangle 18">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DA558-4A49-C0D6-B045-C33289B4162E}"/>
              </a:ext>
            </a:extLst>
          </p:cNvPr>
          <p:cNvSpPr>
            <a:spLocks noGrp="1"/>
          </p:cNvSpPr>
          <p:nvPr>
            <p:ph type="title"/>
          </p:nvPr>
        </p:nvSpPr>
        <p:spPr>
          <a:xfrm>
            <a:off x="1066800" y="723900"/>
            <a:ext cx="10058399" cy="962026"/>
          </a:xfrm>
        </p:spPr>
        <p:txBody>
          <a:bodyPr vert="horz" lIns="91440" tIns="45720" rIns="91440" bIns="45720" rtlCol="0" anchor="b">
            <a:normAutofit/>
          </a:bodyPr>
          <a:lstStyle/>
          <a:p>
            <a:pPr algn="ctr"/>
            <a:r>
              <a:rPr lang="en-US" sz="4800" kern="1200" cap="all" spc="390" baseline="0" dirty="0">
                <a:solidFill>
                  <a:srgbClr val="FFFFFF"/>
                </a:solidFill>
                <a:latin typeface="+mj-lt"/>
                <a:ea typeface="+mj-ea"/>
                <a:cs typeface="+mj-cs"/>
              </a:rPr>
              <a:t>Null-aware operators</a:t>
            </a:r>
          </a:p>
        </p:txBody>
      </p:sp>
    </p:spTree>
    <p:extLst>
      <p:ext uri="{BB962C8B-B14F-4D97-AF65-F5344CB8AC3E}">
        <p14:creationId xmlns:p14="http://schemas.microsoft.com/office/powerpoint/2010/main" val="415683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48FDE8-EAFA-2647-C01F-CB2B55CA564A}"/>
              </a:ext>
            </a:extLst>
          </p:cNvPr>
          <p:cNvPicPr>
            <a:picLocks noGrp="1" noChangeAspect="1"/>
          </p:cNvPicPr>
          <p:nvPr>
            <p:ph idx="1"/>
          </p:nvPr>
        </p:nvPicPr>
        <p:blipFill>
          <a:blip r:embed="rId2"/>
          <a:stretch>
            <a:fillRect/>
          </a:stretch>
        </p:blipFill>
        <p:spPr>
          <a:xfrm>
            <a:off x="754431" y="1465505"/>
            <a:ext cx="10683138" cy="3629792"/>
          </a:xfrm>
        </p:spPr>
      </p:pic>
    </p:spTree>
    <p:extLst>
      <p:ext uri="{BB962C8B-B14F-4D97-AF65-F5344CB8AC3E}">
        <p14:creationId xmlns:p14="http://schemas.microsoft.com/office/powerpoint/2010/main" val="192111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DBB1-55F1-3B6F-493C-87FD87B854C7}"/>
              </a:ext>
            </a:extLst>
          </p:cNvPr>
          <p:cNvSpPr>
            <a:spLocks noGrp="1"/>
          </p:cNvSpPr>
          <p:nvPr>
            <p:ph type="title"/>
          </p:nvPr>
        </p:nvSpPr>
        <p:spPr>
          <a:xfrm>
            <a:off x="5146159" y="685800"/>
            <a:ext cx="6238688" cy="1382233"/>
          </a:xfrm>
        </p:spPr>
        <p:txBody>
          <a:bodyPr>
            <a:normAutofit/>
          </a:bodyPr>
          <a:lstStyle/>
          <a:p>
            <a:r>
              <a:rPr lang="en-US" b="1" i="0" dirty="0">
                <a:effectLst/>
                <a:highlight>
                  <a:srgbClr val="FFFFFF"/>
                </a:highlight>
                <a:latin typeface="Arial" panose="020B0604020202020204" pitchFamily="34" charset="0"/>
                <a:cs typeface="Arial" panose="020B0604020202020204" pitchFamily="34" charset="0"/>
              </a:rPr>
              <a:t>Dart Identifiers</a:t>
            </a:r>
            <a:endParaRPr lang="en-US" b="1" dirty="0">
              <a:latin typeface="Arial" panose="020B0604020202020204" pitchFamily="34" charset="0"/>
              <a:cs typeface="Arial" panose="020B0604020202020204" pitchFamily="34" charset="0"/>
            </a:endParaRPr>
          </a:p>
        </p:txBody>
      </p:sp>
      <p:pic>
        <p:nvPicPr>
          <p:cNvPr id="5" name="Picture 4" descr="A group of people standing together&#10;&#10;Description automatically generated">
            <a:extLst>
              <a:ext uri="{FF2B5EF4-FFF2-40B4-BE49-F238E27FC236}">
                <a16:creationId xmlns:a16="http://schemas.microsoft.com/office/drawing/2014/main" id="{16054502-FC1F-D1BD-BA5E-03A7123BE183}"/>
              </a:ext>
            </a:extLst>
          </p:cNvPr>
          <p:cNvPicPr>
            <a:picLocks noChangeAspect="1"/>
          </p:cNvPicPr>
          <p:nvPr/>
        </p:nvPicPr>
        <p:blipFill rotWithShape="1">
          <a:blip r:embed="rId2">
            <a:extLst>
              <a:ext uri="{28A0092B-C50C-407E-A947-70E740481C1C}">
                <a14:useLocalDpi xmlns:a14="http://schemas.microsoft.com/office/drawing/2010/main" val="0"/>
              </a:ext>
            </a:extLst>
          </a:blip>
          <a:srcRect l="20487" t="21486" r="12867" b="2"/>
          <a:stretch/>
        </p:blipFill>
        <p:spPr>
          <a:xfrm>
            <a:off x="20" y="8886"/>
            <a:ext cx="4966427" cy="6857999"/>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4FAC66AF-334F-7907-AF52-1E5C471F32E2}"/>
              </a:ext>
            </a:extLst>
          </p:cNvPr>
          <p:cNvSpPr>
            <a:spLocks noGrp="1"/>
          </p:cNvSpPr>
          <p:nvPr>
            <p:ph idx="1"/>
          </p:nvPr>
        </p:nvSpPr>
        <p:spPr>
          <a:xfrm>
            <a:off x="4406557" y="2612445"/>
            <a:ext cx="7424036" cy="3701142"/>
          </a:xfrm>
        </p:spPr>
        <p:txBody>
          <a:bodyPr>
            <a:normAutofit/>
          </a:bodyPr>
          <a:lstStyle/>
          <a:p>
            <a:r>
              <a:rPr lang="en-US" sz="2800" b="0" i="0" dirty="0">
                <a:effectLst/>
                <a:highlight>
                  <a:srgbClr val="FFFFFF"/>
                </a:highlight>
                <a:latin typeface="inter-regular"/>
              </a:rPr>
              <a:t>Identifiers are the name which is used to define variables, methods, class, and function, etc.</a:t>
            </a:r>
            <a:endParaRPr lang="en-US" sz="2800" dirty="0">
              <a:highlight>
                <a:srgbClr val="FFFFFF"/>
              </a:highlight>
              <a:latin typeface="inter-regular"/>
            </a:endParaRPr>
          </a:p>
          <a:p>
            <a:r>
              <a:rPr lang="en-US" sz="2800" b="0" i="0" dirty="0">
                <a:effectLst/>
                <a:highlight>
                  <a:srgbClr val="FFFFFF"/>
                </a:highlight>
                <a:latin typeface="inter-regular"/>
              </a:rPr>
              <a:t>An Identifier is a sequence of the letters</a:t>
            </a:r>
          </a:p>
          <a:p>
            <a:pPr marL="0" indent="0">
              <a:buNone/>
            </a:pPr>
            <a:r>
              <a:rPr lang="en-US" sz="2800" dirty="0">
                <a:highlight>
                  <a:srgbClr val="FFFFFF"/>
                </a:highlight>
                <a:latin typeface="inter-regular"/>
              </a:rPr>
              <a:t>  </a:t>
            </a:r>
            <a:r>
              <a:rPr lang="en-US" sz="2800" b="0" i="0" dirty="0">
                <a:effectLst/>
                <a:highlight>
                  <a:srgbClr val="FFFFFF"/>
                </a:highlight>
                <a:latin typeface="inter-regular"/>
              </a:rPr>
              <a:t>([A to Z],[a to z]), digits([0-9]) and underscore(_),  </a:t>
            </a:r>
          </a:p>
          <a:p>
            <a:pPr marL="0" indent="0">
              <a:buNone/>
            </a:pPr>
            <a:r>
              <a:rPr lang="en-US" sz="2800" dirty="0">
                <a:highlight>
                  <a:srgbClr val="FFFFFF"/>
                </a:highlight>
                <a:latin typeface="inter-regular"/>
              </a:rPr>
              <a:t>   </a:t>
            </a:r>
            <a:r>
              <a:rPr lang="en-US" sz="2800" b="0" i="0" dirty="0">
                <a:effectLst/>
                <a:highlight>
                  <a:srgbClr val="FFFFFF"/>
                </a:highlight>
                <a:latin typeface="inter-regular"/>
              </a:rPr>
              <a:t>but remember that the first character should   </a:t>
            </a:r>
          </a:p>
          <a:p>
            <a:pPr marL="0" indent="0">
              <a:buNone/>
            </a:pPr>
            <a:r>
              <a:rPr lang="en-US" sz="2800" dirty="0">
                <a:highlight>
                  <a:srgbClr val="FFFFFF"/>
                </a:highlight>
                <a:latin typeface="inter-regular"/>
              </a:rPr>
              <a:t>   </a:t>
            </a:r>
            <a:r>
              <a:rPr lang="en-US" sz="2800" b="0" i="0" dirty="0">
                <a:effectLst/>
                <a:highlight>
                  <a:srgbClr val="FFFFFF"/>
                </a:highlight>
                <a:latin typeface="inter-regular"/>
              </a:rPr>
              <a:t>not be a numeric.</a:t>
            </a:r>
          </a:p>
          <a:p>
            <a:pPr marL="0" indent="0">
              <a:buNone/>
            </a:pPr>
            <a:endParaRPr lang="en-US" sz="2800" dirty="0"/>
          </a:p>
        </p:txBody>
      </p:sp>
    </p:spTree>
    <p:extLst>
      <p:ext uri="{BB962C8B-B14F-4D97-AF65-F5344CB8AC3E}">
        <p14:creationId xmlns:p14="http://schemas.microsoft.com/office/powerpoint/2010/main" val="99031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D87B-5C40-8E17-29C5-791D9B4B44B8}"/>
              </a:ext>
            </a:extLst>
          </p:cNvPr>
          <p:cNvSpPr>
            <a:spLocks noGrp="1"/>
          </p:cNvSpPr>
          <p:nvPr>
            <p:ph type="title"/>
          </p:nvPr>
        </p:nvSpPr>
        <p:spPr>
          <a:xfrm>
            <a:off x="1159329" y="402772"/>
            <a:ext cx="10003971" cy="975360"/>
          </a:xfrm>
        </p:spPr>
        <p:txBody>
          <a:bodyPr>
            <a:normAutofit/>
          </a:bodyPr>
          <a:lstStyle/>
          <a:p>
            <a:r>
              <a:rPr lang="en-US" sz="5400" i="0" dirty="0">
                <a:latin typeface="Bembo (Headings)"/>
                <a:cs typeface="Arial" panose="020B0604020202020204" pitchFamily="34" charset="0"/>
              </a:rPr>
              <a:t>Rules to define identifiers in dart</a:t>
            </a:r>
          </a:p>
        </p:txBody>
      </p:sp>
      <p:sp>
        <p:nvSpPr>
          <p:cNvPr id="3" name="Content Placeholder 2">
            <a:extLst>
              <a:ext uri="{FF2B5EF4-FFF2-40B4-BE49-F238E27FC236}">
                <a16:creationId xmlns:a16="http://schemas.microsoft.com/office/drawing/2014/main" id="{9DC398E8-1E94-D96E-82E4-4617395D36E0}"/>
              </a:ext>
            </a:extLst>
          </p:cNvPr>
          <p:cNvSpPr>
            <a:spLocks noGrp="1"/>
          </p:cNvSpPr>
          <p:nvPr>
            <p:ph idx="1"/>
          </p:nvPr>
        </p:nvSpPr>
        <p:spPr>
          <a:xfrm>
            <a:off x="1159329" y="1782669"/>
            <a:ext cx="10003972" cy="4672559"/>
          </a:xfrm>
        </p:spPr>
        <p:txBody>
          <a:bodyPr>
            <a:normAutofit/>
          </a:bodyPr>
          <a:lstStyle/>
          <a:p>
            <a:pPr marL="0" indent="0">
              <a:buNone/>
            </a:pPr>
            <a:r>
              <a:rPr lang="en-US" sz="2400" b="0" i="0" dirty="0">
                <a:solidFill>
                  <a:srgbClr val="333333"/>
                </a:solidFill>
                <a:effectLst/>
                <a:highlight>
                  <a:srgbClr val="FFFFFF"/>
                </a:highlight>
                <a:latin typeface="inter-regular"/>
              </a:rPr>
              <a:t>There are a few rules to define identifiers which are given below:</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The first character should not be a digit.</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Special characters are not allowed except underscore (_) or a dollar sign ($).</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Two successive underscores (__) are not allowed.</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The first character must be alphabet(uppercase or lowercase) or underscore.</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Identifiers must be unique and cannot contain whitespace.</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They are case sensitive. The variable name </a:t>
            </a:r>
            <a:r>
              <a:rPr lang="en-US" sz="2400" b="1" i="0" dirty="0">
                <a:solidFill>
                  <a:srgbClr val="000000"/>
                </a:solidFill>
                <a:effectLst/>
                <a:highlight>
                  <a:srgbClr val="FFFFFF"/>
                </a:highlight>
                <a:latin typeface="inter-bold"/>
              </a:rPr>
              <a:t>Jully</a:t>
            </a:r>
            <a:r>
              <a:rPr lang="en-US" sz="2400" b="0" i="0" dirty="0">
                <a:solidFill>
                  <a:srgbClr val="000000"/>
                </a:solidFill>
                <a:effectLst/>
                <a:highlight>
                  <a:srgbClr val="FFFFFF"/>
                </a:highlight>
                <a:latin typeface="inter-regular"/>
              </a:rPr>
              <a:t> and </a:t>
            </a:r>
            <a:r>
              <a:rPr lang="en-US" sz="2400" b="1" i="0" dirty="0" err="1">
                <a:solidFill>
                  <a:srgbClr val="000000"/>
                </a:solidFill>
                <a:effectLst/>
                <a:highlight>
                  <a:srgbClr val="FFFFFF"/>
                </a:highlight>
                <a:latin typeface="inter-bold"/>
              </a:rPr>
              <a:t>jully</a:t>
            </a:r>
            <a:r>
              <a:rPr lang="en-US" sz="2400" b="0" i="0" dirty="0">
                <a:solidFill>
                  <a:srgbClr val="000000"/>
                </a:solidFill>
                <a:effectLst/>
                <a:highlight>
                  <a:srgbClr val="FFFFFF"/>
                </a:highlight>
                <a:latin typeface="inter-regular"/>
              </a:rPr>
              <a:t> will be treated differently.</a:t>
            </a:r>
          </a:p>
          <a:p>
            <a:pPr algn="just">
              <a:buFont typeface="Arial" panose="020B0604020202020204" pitchFamily="34" charset="0"/>
              <a:buChar char="•"/>
            </a:pPr>
            <a:r>
              <a:rPr lang="en-US" sz="2400" i="0" dirty="0">
                <a:solidFill>
                  <a:srgbClr val="000000"/>
                </a:solidFill>
                <a:effectLst/>
                <a:highlight>
                  <a:srgbClr val="FFFFFF"/>
                </a:highlight>
                <a:latin typeface="inter-regular"/>
              </a:rPr>
              <a:t>Cannot use </a:t>
            </a:r>
            <a:r>
              <a:rPr lang="en-US" sz="2400" i="0" dirty="0">
                <a:effectLst/>
                <a:highlight>
                  <a:srgbClr val="FFFFFF"/>
                </a:highlight>
                <a:latin typeface="inter-regular"/>
                <a:cs typeface="Arial" panose="020B0604020202020204" pitchFamily="34" charset="0"/>
              </a:rPr>
              <a:t>Dart Keywords</a:t>
            </a:r>
            <a:r>
              <a:rPr lang="en-US" sz="2400" i="0" dirty="0">
                <a:solidFill>
                  <a:srgbClr val="000000"/>
                </a:solidFill>
                <a:effectLst/>
                <a:highlight>
                  <a:srgbClr val="FFFFFF"/>
                </a:highlight>
                <a:latin typeface="inter-regular"/>
                <a:cs typeface="Arial" panose="020B0604020202020204" pitchFamily="34" charset="0"/>
              </a:rPr>
              <a:t> </a:t>
            </a:r>
            <a:r>
              <a:rPr lang="en-US" sz="2400" i="0" dirty="0">
                <a:solidFill>
                  <a:srgbClr val="000000"/>
                </a:solidFill>
                <a:effectLst/>
                <a:highlight>
                  <a:srgbClr val="FFFFFF"/>
                </a:highlight>
                <a:latin typeface="inter-regular"/>
              </a:rPr>
              <a:t>as Identifiers.</a:t>
            </a:r>
          </a:p>
          <a:p>
            <a:endParaRPr lang="en-US" sz="2400" b="0" i="0" dirty="0">
              <a:solidFill>
                <a:srgbClr val="333333"/>
              </a:solidFill>
              <a:effectLst/>
              <a:highlight>
                <a:srgbClr val="FFFFFF"/>
              </a:highlight>
              <a:latin typeface="inter-regular"/>
            </a:endParaRPr>
          </a:p>
          <a:p>
            <a:pPr marL="0" indent="0">
              <a:buNone/>
            </a:pPr>
            <a:endParaRPr lang="en-US" sz="2400"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26106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A0EC-D35C-C9F5-94A2-D06C46CD1749}"/>
              </a:ext>
            </a:extLst>
          </p:cNvPr>
          <p:cNvSpPr>
            <a:spLocks noGrp="1"/>
          </p:cNvSpPr>
          <p:nvPr>
            <p:ph type="title"/>
          </p:nvPr>
        </p:nvSpPr>
        <p:spPr>
          <a:xfrm>
            <a:off x="1114425" y="533400"/>
            <a:ext cx="9186345" cy="1671639"/>
          </a:xfrm>
        </p:spPr>
        <p:txBody>
          <a:bodyPr>
            <a:normAutofit/>
          </a:bodyPr>
          <a:lstStyle/>
          <a:p>
            <a:r>
              <a:rPr lang="en-US" b="1" i="0" dirty="0">
                <a:effectLst/>
                <a:highlight>
                  <a:srgbClr val="FFFFFF"/>
                </a:highlight>
                <a:latin typeface="Arial" panose="020B0604020202020204" pitchFamily="34" charset="0"/>
                <a:cs typeface="Arial" panose="020B0604020202020204" pitchFamily="34" charset="0"/>
              </a:rPr>
              <a:t>Dart Keywords</a:t>
            </a:r>
            <a:endParaRPr lang="en-US" b="1"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410F5872-6768-8F70-669B-20D5980AB2FD}"/>
              </a:ext>
            </a:extLst>
          </p:cNvPr>
          <p:cNvSpPr>
            <a:spLocks noGrp="1"/>
          </p:cNvSpPr>
          <p:nvPr>
            <p:ph idx="1"/>
          </p:nvPr>
        </p:nvSpPr>
        <p:spPr>
          <a:xfrm>
            <a:off x="1104900" y="2205038"/>
            <a:ext cx="6675646" cy="4119561"/>
          </a:xfrm>
        </p:spPr>
        <p:txBody>
          <a:bodyPr>
            <a:normAutofit/>
          </a:bodyPr>
          <a:lstStyle/>
          <a:p>
            <a:r>
              <a:rPr lang="en-US" sz="2800" b="0" i="0" dirty="0">
                <a:solidFill>
                  <a:srgbClr val="333333"/>
                </a:solidFill>
                <a:effectLst/>
                <a:highlight>
                  <a:srgbClr val="FFFFFF"/>
                </a:highlight>
                <a:latin typeface="inter-regular"/>
              </a:rPr>
              <a:t>Dart Keywords are the </a:t>
            </a:r>
            <a:r>
              <a:rPr lang="en-US" sz="2800" b="1" i="0" dirty="0">
                <a:solidFill>
                  <a:srgbClr val="333333"/>
                </a:solidFill>
                <a:effectLst/>
                <a:highlight>
                  <a:srgbClr val="FFFFFF"/>
                </a:highlight>
                <a:latin typeface="inter-bold"/>
              </a:rPr>
              <a:t>reserve words</a:t>
            </a:r>
            <a:r>
              <a:rPr lang="en-US" sz="2800" b="0" i="0" dirty="0">
                <a:solidFill>
                  <a:srgbClr val="333333"/>
                </a:solidFill>
                <a:effectLst/>
                <a:highlight>
                  <a:srgbClr val="FFFFFF"/>
                </a:highlight>
                <a:latin typeface="inter-regular"/>
              </a:rPr>
              <a:t> that have special meaning for the compiler. It cannot be used as the variable name, class name, or function name.</a:t>
            </a:r>
          </a:p>
          <a:p>
            <a:r>
              <a:rPr lang="en-US" sz="2800" b="0" i="0" dirty="0">
                <a:solidFill>
                  <a:srgbClr val="333333"/>
                </a:solidFill>
                <a:effectLst/>
                <a:highlight>
                  <a:srgbClr val="FFFFFF"/>
                </a:highlight>
                <a:latin typeface="inter-regular"/>
              </a:rPr>
              <a:t> Keywords are case sensitive; they must be written as they are defined. </a:t>
            </a:r>
          </a:p>
          <a:p>
            <a:r>
              <a:rPr lang="en-US" sz="2800" b="0" i="0" dirty="0">
                <a:solidFill>
                  <a:srgbClr val="333333"/>
                </a:solidFill>
                <a:effectLst/>
                <a:highlight>
                  <a:srgbClr val="FFFFFF"/>
                </a:highlight>
                <a:latin typeface="inter-regular"/>
              </a:rPr>
              <a:t> There are 61 keywords in the Dart.</a:t>
            </a:r>
            <a:endParaRPr lang="en-US" sz="2800" dirty="0"/>
          </a:p>
        </p:txBody>
      </p:sp>
      <p:pic>
        <p:nvPicPr>
          <p:cNvPr id="5" name="Content Placeholder 4" descr="A table with a pink tablecloth&#10;&#10;Description automatically generated">
            <a:extLst>
              <a:ext uri="{FF2B5EF4-FFF2-40B4-BE49-F238E27FC236}">
                <a16:creationId xmlns:a16="http://schemas.microsoft.com/office/drawing/2014/main" id="{AAA09E5E-42C7-3151-9C26-DCB0AAAE0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476" y="2738437"/>
            <a:ext cx="4119561" cy="4119561"/>
          </a:xfrm>
          <a:prstGeom prst="rect">
            <a:avLst/>
          </a:prstGeom>
        </p:spPr>
      </p:pic>
    </p:spTree>
    <p:extLst>
      <p:ext uri="{BB962C8B-B14F-4D97-AF65-F5344CB8AC3E}">
        <p14:creationId xmlns:p14="http://schemas.microsoft.com/office/powerpoint/2010/main" val="412902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close up of a rope&#10;&#10;Description automatically generated">
            <a:extLst>
              <a:ext uri="{FF2B5EF4-FFF2-40B4-BE49-F238E27FC236}">
                <a16:creationId xmlns:a16="http://schemas.microsoft.com/office/drawing/2014/main" id="{28D11932-EC29-0740-3B72-E5E37E4A9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8005"/>
            <a:ext cx="12192000" cy="3380672"/>
          </a:xfrm>
          <a:prstGeom prst="rect">
            <a:avLst/>
          </a:prstGeom>
        </p:spPr>
      </p:pic>
      <p:sp>
        <p:nvSpPr>
          <p:cNvPr id="24" name="TextBox 23">
            <a:extLst>
              <a:ext uri="{FF2B5EF4-FFF2-40B4-BE49-F238E27FC236}">
                <a16:creationId xmlns:a16="http://schemas.microsoft.com/office/drawing/2014/main" id="{1AA31DC3-248F-02A4-1C8C-5E37A56B1CC9}"/>
              </a:ext>
            </a:extLst>
          </p:cNvPr>
          <p:cNvSpPr txBox="1"/>
          <p:nvPr/>
        </p:nvSpPr>
        <p:spPr>
          <a:xfrm>
            <a:off x="7298532" y="1465175"/>
            <a:ext cx="5176496" cy="1015663"/>
          </a:xfrm>
          <a:prstGeom prst="rect">
            <a:avLst/>
          </a:prstGeom>
          <a:noFill/>
        </p:spPr>
        <p:txBody>
          <a:bodyPr wrap="square">
            <a:spAutoFit/>
          </a:bodyPr>
          <a:lstStyle/>
          <a:p>
            <a:r>
              <a:rPr lang="en-US" sz="6000" dirty="0">
                <a:latin typeface="Aldhabi" panose="01000000000000000000" pitchFamily="2" charset="-78"/>
                <a:cs typeface="Aldhabi" panose="01000000000000000000" pitchFamily="2" charset="-78"/>
              </a:rPr>
              <a:t>it's competition time </a:t>
            </a:r>
          </a:p>
        </p:txBody>
      </p:sp>
    </p:spTree>
    <p:extLst>
      <p:ext uri="{BB962C8B-B14F-4D97-AF65-F5344CB8AC3E}">
        <p14:creationId xmlns:p14="http://schemas.microsoft.com/office/powerpoint/2010/main" val="97923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2360777940"/>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r>
                        <a:rPr lang="en-US" sz="2800" b="0" dirty="0" err="1">
                          <a:solidFill>
                            <a:schemeClr val="tx1"/>
                          </a:solidFill>
                          <a:effectLst/>
                          <a:latin typeface="Arial" panose="020B0604020202020204" pitchFamily="34" charset="0"/>
                          <a:cs typeface="Arial" panose="020B0604020202020204" pitchFamily="34" charset="0"/>
                        </a:rPr>
                        <a:t>firstName</a:t>
                      </a: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400216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3BBA91-CDFB-927C-3375-881758092E70}"/>
              </a:ext>
            </a:extLst>
          </p:cNvPr>
          <p:cNvGraphicFramePr>
            <a:graphicFrameLocks noGrp="1"/>
          </p:cNvGraphicFramePr>
          <p:nvPr>
            <p:ph idx="1"/>
            <p:extLst>
              <p:ext uri="{D42A27DB-BD31-4B8C-83A1-F6EECF244321}">
                <p14:modId xmlns:p14="http://schemas.microsoft.com/office/powerpoint/2010/main" val="3574558912"/>
              </p:ext>
            </p:extLst>
          </p:nvPr>
        </p:nvGraphicFramePr>
        <p:xfrm>
          <a:off x="0" y="0"/>
          <a:ext cx="12192000" cy="68580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491224246"/>
                    </a:ext>
                  </a:extLst>
                </a:gridCol>
                <a:gridCol w="3048000">
                  <a:extLst>
                    <a:ext uri="{9D8B030D-6E8A-4147-A177-3AD203B41FA5}">
                      <a16:colId xmlns:a16="http://schemas.microsoft.com/office/drawing/2014/main" val="159651051"/>
                    </a:ext>
                  </a:extLst>
                </a:gridCol>
                <a:gridCol w="3048000">
                  <a:extLst>
                    <a:ext uri="{9D8B030D-6E8A-4147-A177-3AD203B41FA5}">
                      <a16:colId xmlns:a16="http://schemas.microsoft.com/office/drawing/2014/main" val="2878750114"/>
                    </a:ext>
                  </a:extLst>
                </a:gridCol>
                <a:gridCol w="3048000">
                  <a:extLst>
                    <a:ext uri="{9D8B030D-6E8A-4147-A177-3AD203B41FA5}">
                      <a16:colId xmlns:a16="http://schemas.microsoft.com/office/drawing/2014/main" val="2701417979"/>
                    </a:ext>
                  </a:extLst>
                </a:gridCol>
              </a:tblGrid>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r>
                        <a:rPr lang="en-US" sz="2800" b="0" dirty="0">
                          <a:solidFill>
                            <a:schemeClr val="tx1"/>
                          </a:solidFill>
                          <a:latin typeface="Arial" panose="020B0604020202020204" pitchFamily="34" charset="0"/>
                          <a:cs typeface="Arial" panose="020B0604020202020204" pitchFamily="34" charset="0"/>
                        </a:rPr>
                        <a:t>@var</a:t>
                      </a: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extLst>
                  <a:ext uri="{0D108BD9-81ED-4DB2-BD59-A6C34878D82A}">
                    <a16:rowId xmlns:a16="http://schemas.microsoft.com/office/drawing/2014/main" val="1153155332"/>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094931206"/>
                  </a:ext>
                </a:extLst>
              </a:tr>
              <a:tr h="1714500">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941104154"/>
                  </a:ext>
                </a:extLst>
              </a:tr>
              <a:tr h="1714500">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fontAlgn="t">
                        <a:lnSpc>
                          <a:spcPct val="250000"/>
                        </a:lnSpc>
                      </a:pPr>
                      <a:endParaRPr lang="en-US" sz="2800" b="0" dirty="0">
                        <a:solidFill>
                          <a:schemeClr val="tx1"/>
                        </a:solidFill>
                        <a:effectLst/>
                        <a:latin typeface="Arial" panose="020B0604020202020204" pitchFamily="34" charset="0"/>
                        <a:cs typeface="Arial" panose="020B0604020202020204" pitchFamily="34" charset="0"/>
                      </a:endParaRPr>
                    </a:p>
                  </a:txBody>
                  <a:tcPr marL="50800" marR="50800" marT="50800" marB="50800">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a:lnSpc>
                          <a:spcPct val="250000"/>
                        </a:lnSpc>
                      </a:pPr>
                      <a:endParaRPr lang="en-US" sz="2800" b="0" dirty="0">
                        <a:solidFill>
                          <a:schemeClr val="tx1"/>
                        </a:solidFill>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1465733047"/>
                  </a:ext>
                </a:extLst>
              </a:tr>
            </a:tbl>
          </a:graphicData>
        </a:graphic>
      </p:graphicFrame>
    </p:spTree>
    <p:extLst>
      <p:ext uri="{BB962C8B-B14F-4D97-AF65-F5344CB8AC3E}">
        <p14:creationId xmlns:p14="http://schemas.microsoft.com/office/powerpoint/2010/main" val="192013797"/>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939</TotalTime>
  <Words>714</Words>
  <Application>Microsoft Office PowerPoint</Application>
  <PresentationFormat>Widescreen</PresentationFormat>
  <Paragraphs>94</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Aldhabi</vt:lpstr>
      <vt:lpstr>Arial</vt:lpstr>
      <vt:lpstr>Bembo</vt:lpstr>
      <vt:lpstr>Bembo (Body)</vt:lpstr>
      <vt:lpstr>Bembo (Headings)</vt:lpstr>
      <vt:lpstr>inter-bold</vt:lpstr>
      <vt:lpstr>inter-regular</vt:lpstr>
      <vt:lpstr>AdornVTI</vt:lpstr>
      <vt:lpstr>Variables</vt:lpstr>
      <vt:lpstr>What is a variable?</vt:lpstr>
      <vt:lpstr>PowerPoint Presentation</vt:lpstr>
      <vt:lpstr>Dart Identifiers</vt:lpstr>
      <vt:lpstr>Rules to define identifiers in dart</vt:lpstr>
      <vt:lpstr>Dart Keywords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Naming Conventions in Programming </vt:lpstr>
      <vt:lpstr>Declaration and Initialization of  Variables</vt:lpstr>
      <vt:lpstr>Define data type</vt:lpstr>
      <vt:lpstr>Var… Object… dynamic </vt:lpstr>
      <vt:lpstr>Dart Constants</vt:lpstr>
      <vt:lpstr>Constant in Dart</vt:lpstr>
      <vt:lpstr>Final vs Const</vt:lpstr>
      <vt:lpstr>Define Constant Using final Keyword</vt:lpstr>
      <vt:lpstr>Define Constants Using const Keyword</vt:lpstr>
      <vt:lpstr>User Input in Dart</vt:lpstr>
      <vt:lpstr>PowerPoint Presentation</vt:lpstr>
      <vt:lpstr>Null safety</vt:lpstr>
      <vt:lpstr>Null-aware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joud jarrah</dc:creator>
  <cp:lastModifiedBy>joud jarrah</cp:lastModifiedBy>
  <cp:revision>1</cp:revision>
  <dcterms:created xsi:type="dcterms:W3CDTF">2024-04-14T14:23:18Z</dcterms:created>
  <dcterms:modified xsi:type="dcterms:W3CDTF">2024-04-29T08:53:55Z</dcterms:modified>
</cp:coreProperties>
</file>