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94E472-A021-4A64-A8F5-FBC2C39E1974}" v="12" dt="2024-04-14T12:01:43.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7" d="100"/>
          <a:sy n="57" d="100"/>
        </p:scale>
        <p:origin x="10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d jarrah" userId="51ed9fee1a7ec1d0" providerId="LiveId" clId="{DD94E472-A021-4A64-A8F5-FBC2C39E1974}"/>
    <pc:docChg chg="undo custSel addSld delSld modSld sldOrd">
      <pc:chgData name="joud jarrah" userId="51ed9fee1a7ec1d0" providerId="LiveId" clId="{DD94E472-A021-4A64-A8F5-FBC2C39E1974}" dt="2024-04-14T12:11:27.246" v="636" actId="2696"/>
      <pc:docMkLst>
        <pc:docMk/>
      </pc:docMkLst>
      <pc:sldChg chg="addSp delSp modSp new mod">
        <pc:chgData name="joud jarrah" userId="51ed9fee1a7ec1d0" providerId="LiveId" clId="{DD94E472-A021-4A64-A8F5-FBC2C39E1974}" dt="2024-04-14T10:26:24.400" v="26" actId="1076"/>
        <pc:sldMkLst>
          <pc:docMk/>
          <pc:sldMk cId="973928599" sldId="258"/>
        </pc:sldMkLst>
        <pc:spChg chg="del">
          <ac:chgData name="joud jarrah" userId="51ed9fee1a7ec1d0" providerId="LiveId" clId="{DD94E472-A021-4A64-A8F5-FBC2C39E1974}" dt="2024-04-14T10:22:45.818" v="12" actId="478"/>
          <ac:spMkLst>
            <pc:docMk/>
            <pc:sldMk cId="973928599" sldId="258"/>
            <ac:spMk id="2" creationId="{F4A7948D-3228-FD32-E26C-D9A31F536927}"/>
          </ac:spMkLst>
        </pc:spChg>
        <pc:spChg chg="del">
          <ac:chgData name="joud jarrah" userId="51ed9fee1a7ec1d0" providerId="LiveId" clId="{DD94E472-A021-4A64-A8F5-FBC2C39E1974}" dt="2024-04-14T10:22:20.871" v="1" actId="22"/>
          <ac:spMkLst>
            <pc:docMk/>
            <pc:sldMk cId="973928599" sldId="258"/>
            <ac:spMk id="3" creationId="{ECA125C8-6687-A29F-AEAB-40B0C31E9C16}"/>
          </ac:spMkLst>
        </pc:spChg>
        <pc:spChg chg="add mod">
          <ac:chgData name="joud jarrah" userId="51ed9fee1a7ec1d0" providerId="LiveId" clId="{DD94E472-A021-4A64-A8F5-FBC2C39E1974}" dt="2024-04-14T10:26:24.400" v="26" actId="1076"/>
          <ac:spMkLst>
            <pc:docMk/>
            <pc:sldMk cId="973928599" sldId="258"/>
            <ac:spMk id="7" creationId="{2C456597-9CDA-D81C-35C4-8E1BD73944C3}"/>
          </ac:spMkLst>
        </pc:spChg>
        <pc:picChg chg="add mod ord">
          <ac:chgData name="joud jarrah" userId="51ed9fee1a7ec1d0" providerId="LiveId" clId="{DD94E472-A021-4A64-A8F5-FBC2C39E1974}" dt="2024-04-14T10:22:57.668" v="17" actId="1076"/>
          <ac:picMkLst>
            <pc:docMk/>
            <pc:sldMk cId="973928599" sldId="258"/>
            <ac:picMk id="5" creationId="{7C0C0967-5A26-2A24-83E2-DEE00561323A}"/>
          </ac:picMkLst>
        </pc:picChg>
      </pc:sldChg>
      <pc:sldChg chg="addSp delSp modSp new mod ord setBg">
        <pc:chgData name="joud jarrah" userId="51ed9fee1a7ec1d0" providerId="LiveId" clId="{DD94E472-A021-4A64-A8F5-FBC2C39E1974}" dt="2024-04-14T11:14:51.750" v="274"/>
        <pc:sldMkLst>
          <pc:docMk/>
          <pc:sldMk cId="3386084335" sldId="259"/>
        </pc:sldMkLst>
        <pc:spChg chg="del mod">
          <ac:chgData name="joud jarrah" userId="51ed9fee1a7ec1d0" providerId="LiveId" clId="{DD94E472-A021-4A64-A8F5-FBC2C39E1974}" dt="2024-04-14T10:45:05.009" v="72" actId="478"/>
          <ac:spMkLst>
            <pc:docMk/>
            <pc:sldMk cId="3386084335" sldId="259"/>
            <ac:spMk id="2" creationId="{E0CBC289-D23D-2D78-C53E-F628E90D8494}"/>
          </ac:spMkLst>
        </pc:spChg>
        <pc:spChg chg="add del mod">
          <ac:chgData name="joud jarrah" userId="51ed9fee1a7ec1d0" providerId="LiveId" clId="{DD94E472-A021-4A64-A8F5-FBC2C39E1974}" dt="2024-04-14T10:45:32.540" v="83" actId="26606"/>
          <ac:spMkLst>
            <pc:docMk/>
            <pc:sldMk cId="3386084335" sldId="259"/>
            <ac:spMk id="3" creationId="{5A3311BB-6D6F-34C7-7CB1-62FBA08A9B4B}"/>
          </ac:spMkLst>
        </pc:spChg>
        <pc:spChg chg="add del mod">
          <ac:chgData name="joud jarrah" userId="51ed9fee1a7ec1d0" providerId="LiveId" clId="{DD94E472-A021-4A64-A8F5-FBC2C39E1974}" dt="2024-04-14T10:49:15.877" v="119" actId="33524"/>
          <ac:spMkLst>
            <pc:docMk/>
            <pc:sldMk cId="3386084335" sldId="259"/>
            <ac:spMk id="9" creationId="{5312D0AC-58DD-0B32-558D-3767A1A0ABE0}"/>
          </ac:spMkLst>
        </pc:spChg>
        <pc:spChg chg="add">
          <ac:chgData name="joud jarrah" userId="51ed9fee1a7ec1d0" providerId="LiveId" clId="{DD94E472-A021-4A64-A8F5-FBC2C39E1974}" dt="2024-04-14T10:45:32.540" v="83" actId="26606"/>
          <ac:spMkLst>
            <pc:docMk/>
            <pc:sldMk cId="3386084335" sldId="259"/>
            <ac:spMk id="12" creationId="{247A131F-D5DE-41A5-B4CF-4F345319B40B}"/>
          </ac:spMkLst>
        </pc:spChg>
        <pc:spChg chg="add">
          <ac:chgData name="joud jarrah" userId="51ed9fee1a7ec1d0" providerId="LiveId" clId="{DD94E472-A021-4A64-A8F5-FBC2C39E1974}" dt="2024-04-14T10:45:32.540" v="83" actId="26606"/>
          <ac:spMkLst>
            <pc:docMk/>
            <pc:sldMk cId="3386084335" sldId="259"/>
            <ac:spMk id="14" creationId="{3AF4666D-BD98-40A5-A75F-478B982010B2}"/>
          </ac:spMkLst>
        </pc:spChg>
        <pc:spChg chg="add">
          <ac:chgData name="joud jarrah" userId="51ed9fee1a7ec1d0" providerId="LiveId" clId="{DD94E472-A021-4A64-A8F5-FBC2C39E1974}" dt="2024-04-14T10:45:32.540" v="83" actId="26606"/>
          <ac:spMkLst>
            <pc:docMk/>
            <pc:sldMk cId="3386084335" sldId="259"/>
            <ac:spMk id="16" creationId="{68680585-71F9-4721-A998-4974171D2EB4}"/>
          </ac:spMkLst>
        </pc:spChg>
        <pc:spChg chg="add">
          <ac:chgData name="joud jarrah" userId="51ed9fee1a7ec1d0" providerId="LiveId" clId="{DD94E472-A021-4A64-A8F5-FBC2C39E1974}" dt="2024-04-14T10:46:43.372" v="99"/>
          <ac:spMkLst>
            <pc:docMk/>
            <pc:sldMk cId="3386084335" sldId="259"/>
            <ac:spMk id="17" creationId="{B1D1ADBF-4827-607A-15A9-FC925EFB0EBA}"/>
          </ac:spMkLst>
        </pc:spChg>
        <pc:spChg chg="add">
          <ac:chgData name="joud jarrah" userId="51ed9fee1a7ec1d0" providerId="LiveId" clId="{DD94E472-A021-4A64-A8F5-FBC2C39E1974}" dt="2024-04-14T10:45:32.540" v="83" actId="26606"/>
          <ac:spMkLst>
            <pc:docMk/>
            <pc:sldMk cId="3386084335" sldId="259"/>
            <ac:spMk id="18" creationId="{12BC95C2-2EEC-4F59-ABA8-660B0D059CCF}"/>
          </ac:spMkLst>
        </pc:spChg>
        <pc:spChg chg="add">
          <ac:chgData name="joud jarrah" userId="51ed9fee1a7ec1d0" providerId="LiveId" clId="{DD94E472-A021-4A64-A8F5-FBC2C39E1974}" dt="2024-04-14T10:46:43.372" v="99"/>
          <ac:spMkLst>
            <pc:docMk/>
            <pc:sldMk cId="3386084335" sldId="259"/>
            <ac:spMk id="19" creationId="{2BD584B6-5E01-0D01-9D75-44C1293C25BE}"/>
          </ac:spMkLst>
        </pc:spChg>
        <pc:spChg chg="add">
          <ac:chgData name="joud jarrah" userId="51ed9fee1a7ec1d0" providerId="LiveId" clId="{DD94E472-A021-4A64-A8F5-FBC2C39E1974}" dt="2024-04-14T10:46:43.372" v="99"/>
          <ac:spMkLst>
            <pc:docMk/>
            <pc:sldMk cId="3386084335" sldId="259"/>
            <ac:spMk id="28" creationId="{5A07C312-10D8-21AF-2CCC-622C1A8D58D1}"/>
          </ac:spMkLst>
        </pc:spChg>
        <pc:spChg chg="add">
          <ac:chgData name="joud jarrah" userId="51ed9fee1a7ec1d0" providerId="LiveId" clId="{DD94E472-A021-4A64-A8F5-FBC2C39E1974}" dt="2024-04-14T10:45:32.540" v="83" actId="26606"/>
          <ac:spMkLst>
            <pc:docMk/>
            <pc:sldMk cId="3386084335" sldId="259"/>
            <ac:spMk id="38" creationId="{F1174801-1395-44C5-9B00-CCAC45C056E7}"/>
          </ac:spMkLst>
        </pc:spChg>
        <pc:spChg chg="add">
          <ac:chgData name="joud jarrah" userId="51ed9fee1a7ec1d0" providerId="LiveId" clId="{DD94E472-A021-4A64-A8F5-FBC2C39E1974}" dt="2024-04-14T10:45:32.540" v="83" actId="26606"/>
          <ac:spMkLst>
            <pc:docMk/>
            <pc:sldMk cId="3386084335" sldId="259"/>
            <ac:spMk id="40" creationId="{996DFAFB-BCE1-4BEC-82FB-D574234DEF0A}"/>
          </ac:spMkLst>
        </pc:spChg>
        <pc:grpChg chg="add">
          <ac:chgData name="joud jarrah" userId="51ed9fee1a7ec1d0" providerId="LiveId" clId="{DD94E472-A021-4A64-A8F5-FBC2C39E1974}" dt="2024-04-14T10:45:32.540" v="83" actId="26606"/>
          <ac:grpSpMkLst>
            <pc:docMk/>
            <pc:sldMk cId="3386084335" sldId="259"/>
            <ac:grpSpMk id="20" creationId="{03E9870D-4BBA-43AF-8D44-BBADF020CFF6}"/>
          </ac:grpSpMkLst>
        </pc:grpChg>
        <pc:grpChg chg="add">
          <ac:chgData name="joud jarrah" userId="51ed9fee1a7ec1d0" providerId="LiveId" clId="{DD94E472-A021-4A64-A8F5-FBC2C39E1974}" dt="2024-04-14T10:45:32.540" v="83" actId="26606"/>
          <ac:grpSpMkLst>
            <pc:docMk/>
            <pc:sldMk cId="3386084335" sldId="259"/>
            <ac:grpSpMk id="29" creationId="{C3279E8D-2BAA-4CB1-834B-09FADD54DE56}"/>
          </ac:grpSpMkLst>
        </pc:grpChg>
        <pc:grpChg chg="add">
          <ac:chgData name="joud jarrah" userId="51ed9fee1a7ec1d0" providerId="LiveId" clId="{DD94E472-A021-4A64-A8F5-FBC2C39E1974}" dt="2024-04-14T10:45:32.540" v="83" actId="26606"/>
          <ac:grpSpMkLst>
            <pc:docMk/>
            <pc:sldMk cId="3386084335" sldId="259"/>
            <ac:grpSpMk id="42" creationId="{AAADD158-DBEF-4619-921F-66286DC85231}"/>
          </ac:grpSpMkLst>
        </pc:grpChg>
        <pc:grpChg chg="add">
          <ac:chgData name="joud jarrah" userId="51ed9fee1a7ec1d0" providerId="LiveId" clId="{DD94E472-A021-4A64-A8F5-FBC2C39E1974}" dt="2024-04-14T10:45:32.540" v="83" actId="26606"/>
          <ac:grpSpMkLst>
            <pc:docMk/>
            <pc:sldMk cId="3386084335" sldId="259"/>
            <ac:grpSpMk id="54" creationId="{3BA20DD8-870F-4B86-8891-FE2298D59FE6}"/>
          </ac:grpSpMkLst>
        </pc:grpChg>
        <pc:grpChg chg="add">
          <ac:chgData name="joud jarrah" userId="51ed9fee1a7ec1d0" providerId="LiveId" clId="{DD94E472-A021-4A64-A8F5-FBC2C39E1974}" dt="2024-04-14T10:45:32.540" v="83" actId="26606"/>
          <ac:grpSpMkLst>
            <pc:docMk/>
            <pc:sldMk cId="3386084335" sldId="259"/>
            <ac:grpSpMk id="64" creationId="{D8D0BCA7-5D07-40EB-956A-AA4D8F9BC939}"/>
          </ac:grpSpMkLst>
        </pc:grpChg>
        <pc:picChg chg="add del mod ord">
          <ac:chgData name="joud jarrah" userId="51ed9fee1a7ec1d0" providerId="LiveId" clId="{DD94E472-A021-4A64-A8F5-FBC2C39E1974}" dt="2024-04-14T10:44:55.365" v="69" actId="22"/>
          <ac:picMkLst>
            <pc:docMk/>
            <pc:sldMk cId="3386084335" sldId="259"/>
            <ac:picMk id="5" creationId="{1313EC92-2B36-A247-0009-65009E573AE1}"/>
          </ac:picMkLst>
        </pc:picChg>
        <pc:picChg chg="add del mod">
          <ac:chgData name="joud jarrah" userId="51ed9fee1a7ec1d0" providerId="LiveId" clId="{DD94E472-A021-4A64-A8F5-FBC2C39E1974}" dt="2024-04-14T10:45:44.604" v="84" actId="478"/>
          <ac:picMkLst>
            <pc:docMk/>
            <pc:sldMk cId="3386084335" sldId="259"/>
            <ac:picMk id="7" creationId="{E2E0355E-8B8D-C42E-6FF4-AED797BE170E}"/>
          </ac:picMkLst>
        </pc:picChg>
        <pc:picChg chg="add del mod ord">
          <ac:chgData name="joud jarrah" userId="51ed9fee1a7ec1d0" providerId="LiveId" clId="{DD94E472-A021-4A64-A8F5-FBC2C39E1974}" dt="2024-04-14T10:46:14.583" v="93" actId="22"/>
          <ac:picMkLst>
            <pc:docMk/>
            <pc:sldMk cId="3386084335" sldId="259"/>
            <ac:picMk id="11" creationId="{4459EC0C-262F-4077-6D54-3C94D5225C85}"/>
          </ac:picMkLst>
        </pc:picChg>
        <pc:picChg chg="add mod">
          <ac:chgData name="joud jarrah" userId="51ed9fee1a7ec1d0" providerId="LiveId" clId="{DD94E472-A021-4A64-A8F5-FBC2C39E1974}" dt="2024-04-14T10:46:22.944" v="96" actId="1076"/>
          <ac:picMkLst>
            <pc:docMk/>
            <pc:sldMk cId="3386084335" sldId="259"/>
            <ac:picMk id="15" creationId="{C50349B1-89FD-DFCD-3A11-F174845E5FFD}"/>
          </ac:picMkLst>
        </pc:picChg>
      </pc:sldChg>
      <pc:sldChg chg="modSp new mod ord">
        <pc:chgData name="joud jarrah" userId="51ed9fee1a7ec1d0" providerId="LiveId" clId="{DD94E472-A021-4A64-A8F5-FBC2C39E1974}" dt="2024-04-14T11:20:31.304" v="317" actId="5793"/>
        <pc:sldMkLst>
          <pc:docMk/>
          <pc:sldMk cId="2641245056" sldId="260"/>
        </pc:sldMkLst>
        <pc:spChg chg="mod">
          <ac:chgData name="joud jarrah" userId="51ed9fee1a7ec1d0" providerId="LiveId" clId="{DD94E472-A021-4A64-A8F5-FBC2C39E1974}" dt="2024-04-14T11:15:16.246" v="286" actId="2711"/>
          <ac:spMkLst>
            <pc:docMk/>
            <pc:sldMk cId="2641245056" sldId="260"/>
            <ac:spMk id="2" creationId="{7333F107-4ACC-F074-3734-1F52CFCB7A61}"/>
          </ac:spMkLst>
        </pc:spChg>
        <pc:spChg chg="mod">
          <ac:chgData name="joud jarrah" userId="51ed9fee1a7ec1d0" providerId="LiveId" clId="{DD94E472-A021-4A64-A8F5-FBC2C39E1974}" dt="2024-04-14T11:20:31.304" v="317" actId="5793"/>
          <ac:spMkLst>
            <pc:docMk/>
            <pc:sldMk cId="2641245056" sldId="260"/>
            <ac:spMk id="3" creationId="{14DED0C1-03C8-A11F-D295-AE39CEA1C056}"/>
          </ac:spMkLst>
        </pc:spChg>
      </pc:sldChg>
      <pc:sldChg chg="addSp delSp modSp new del mod">
        <pc:chgData name="joud jarrah" userId="51ed9fee1a7ec1d0" providerId="LiveId" clId="{DD94E472-A021-4A64-A8F5-FBC2C39E1974}" dt="2024-04-14T12:11:27.246" v="636" actId="2696"/>
        <pc:sldMkLst>
          <pc:docMk/>
          <pc:sldMk cId="1796983461" sldId="261"/>
        </pc:sldMkLst>
        <pc:spChg chg="mod">
          <ac:chgData name="joud jarrah" userId="51ed9fee1a7ec1d0" providerId="LiveId" clId="{DD94E472-A021-4A64-A8F5-FBC2C39E1974}" dt="2024-04-14T10:54:34.983" v="142" actId="13926"/>
          <ac:spMkLst>
            <pc:docMk/>
            <pc:sldMk cId="1796983461" sldId="261"/>
            <ac:spMk id="2" creationId="{5ECABB34-2D67-EF5D-9133-26997D9FB95A}"/>
          </ac:spMkLst>
        </pc:spChg>
        <pc:spChg chg="add del mod">
          <ac:chgData name="joud jarrah" userId="51ed9fee1a7ec1d0" providerId="LiveId" clId="{DD94E472-A021-4A64-A8F5-FBC2C39E1974}" dt="2024-04-14T11:00:49.459" v="237" actId="22"/>
          <ac:spMkLst>
            <pc:docMk/>
            <pc:sldMk cId="1796983461" sldId="261"/>
            <ac:spMk id="3" creationId="{6D2DB53D-6651-9D5F-AB7D-6090758BB2FF}"/>
          </ac:spMkLst>
        </pc:spChg>
        <pc:spChg chg="add del mod">
          <ac:chgData name="joud jarrah" userId="51ed9fee1a7ec1d0" providerId="LiveId" clId="{DD94E472-A021-4A64-A8F5-FBC2C39E1974}" dt="2024-04-14T11:10:17.880" v="247" actId="22"/>
          <ac:spMkLst>
            <pc:docMk/>
            <pc:sldMk cId="1796983461" sldId="261"/>
            <ac:spMk id="9" creationId="{131CB6FD-FF9D-4EC5-48AA-88A1A57FC412}"/>
          </ac:spMkLst>
        </pc:spChg>
        <pc:spChg chg="add del mod">
          <ac:chgData name="joud jarrah" userId="51ed9fee1a7ec1d0" providerId="LiveId" clId="{DD94E472-A021-4A64-A8F5-FBC2C39E1974}" dt="2024-04-14T11:11:19.084" v="256" actId="22"/>
          <ac:spMkLst>
            <pc:docMk/>
            <pc:sldMk cId="1796983461" sldId="261"/>
            <ac:spMk id="19" creationId="{42A70D68-E411-E01E-74CC-32926E61CA51}"/>
          </ac:spMkLst>
        </pc:spChg>
        <pc:picChg chg="add del mod ord">
          <ac:chgData name="joud jarrah" userId="51ed9fee1a7ec1d0" providerId="LiveId" clId="{DD94E472-A021-4A64-A8F5-FBC2C39E1974}" dt="2024-04-14T11:00:47.647" v="236" actId="22"/>
          <ac:picMkLst>
            <pc:docMk/>
            <pc:sldMk cId="1796983461" sldId="261"/>
            <ac:picMk id="5" creationId="{33E37855-6873-B0BB-61DE-70FAE0CCED89}"/>
          </ac:picMkLst>
        </pc:picChg>
        <pc:picChg chg="add del mod ord">
          <ac:chgData name="joud jarrah" userId="51ed9fee1a7ec1d0" providerId="LiveId" clId="{DD94E472-A021-4A64-A8F5-FBC2C39E1974}" dt="2024-04-14T11:06:17.184" v="238" actId="478"/>
          <ac:picMkLst>
            <pc:docMk/>
            <pc:sldMk cId="1796983461" sldId="261"/>
            <ac:picMk id="7" creationId="{973C645C-7936-88A3-835B-BD3983938750}"/>
          </ac:picMkLst>
        </pc:picChg>
        <pc:picChg chg="add del mod">
          <ac:chgData name="joud jarrah" userId="51ed9fee1a7ec1d0" providerId="LiveId" clId="{DD94E472-A021-4A64-A8F5-FBC2C39E1974}" dt="2024-04-14T11:08:53.137" v="243" actId="478"/>
          <ac:picMkLst>
            <pc:docMk/>
            <pc:sldMk cId="1796983461" sldId="261"/>
            <ac:picMk id="11" creationId="{FB86F9D9-8868-CF1E-0722-17FF4095F90F}"/>
          </ac:picMkLst>
        </pc:picChg>
        <pc:picChg chg="add del">
          <ac:chgData name="joud jarrah" userId="51ed9fee1a7ec1d0" providerId="LiveId" clId="{DD94E472-A021-4A64-A8F5-FBC2C39E1974}" dt="2024-04-14T11:09:49.813" v="245" actId="478"/>
          <ac:picMkLst>
            <pc:docMk/>
            <pc:sldMk cId="1796983461" sldId="261"/>
            <ac:picMk id="13" creationId="{F1CF5890-6535-A7B8-6C4D-F534C2288BC5}"/>
          </ac:picMkLst>
        </pc:picChg>
        <pc:picChg chg="add del mod">
          <ac:chgData name="joud jarrah" userId="51ed9fee1a7ec1d0" providerId="LiveId" clId="{DD94E472-A021-4A64-A8F5-FBC2C39E1974}" dt="2024-04-14T11:11:08.789" v="253" actId="478"/>
          <ac:picMkLst>
            <pc:docMk/>
            <pc:sldMk cId="1796983461" sldId="261"/>
            <ac:picMk id="15" creationId="{95456BA2-6221-CC11-4FFC-2ABEB0AC582E}"/>
          </ac:picMkLst>
        </pc:picChg>
        <pc:picChg chg="add del mod ord">
          <ac:chgData name="joud jarrah" userId="51ed9fee1a7ec1d0" providerId="LiveId" clId="{DD94E472-A021-4A64-A8F5-FBC2C39E1974}" dt="2024-04-14T11:11:09.679" v="254" actId="478"/>
          <ac:picMkLst>
            <pc:docMk/>
            <pc:sldMk cId="1796983461" sldId="261"/>
            <ac:picMk id="17" creationId="{09DB1FC2-0F71-7D8B-63C2-A270105C872C}"/>
          </ac:picMkLst>
        </pc:picChg>
        <pc:picChg chg="add mod">
          <ac:chgData name="joud jarrah" userId="51ed9fee1a7ec1d0" providerId="LiveId" clId="{DD94E472-A021-4A64-A8F5-FBC2C39E1974}" dt="2024-04-14T11:12:15.393" v="272" actId="1076"/>
          <ac:picMkLst>
            <pc:docMk/>
            <pc:sldMk cId="1796983461" sldId="261"/>
            <ac:picMk id="21" creationId="{755EDFE1-28FA-D2A4-1C68-99608444157E}"/>
          </ac:picMkLst>
        </pc:picChg>
        <pc:picChg chg="add mod ord">
          <ac:chgData name="joud jarrah" userId="51ed9fee1a7ec1d0" providerId="LiveId" clId="{DD94E472-A021-4A64-A8F5-FBC2C39E1974}" dt="2024-04-14T11:12:13.282" v="271" actId="1076"/>
          <ac:picMkLst>
            <pc:docMk/>
            <pc:sldMk cId="1796983461" sldId="261"/>
            <ac:picMk id="23" creationId="{BE1975DB-56DC-3639-93C7-63A5965E21D8}"/>
          </ac:picMkLst>
        </pc:picChg>
      </pc:sldChg>
      <pc:sldChg chg="addSp modSp new mod">
        <pc:chgData name="joud jarrah" userId="51ed9fee1a7ec1d0" providerId="LiveId" clId="{DD94E472-A021-4A64-A8F5-FBC2C39E1974}" dt="2024-04-14T11:58:27.769" v="504" actId="207"/>
        <pc:sldMkLst>
          <pc:docMk/>
          <pc:sldMk cId="888294933" sldId="262"/>
        </pc:sldMkLst>
        <pc:spChg chg="mod">
          <ac:chgData name="joud jarrah" userId="51ed9fee1a7ec1d0" providerId="LiveId" clId="{DD94E472-A021-4A64-A8F5-FBC2C39E1974}" dt="2024-04-14T11:21:25.818" v="326" actId="255"/>
          <ac:spMkLst>
            <pc:docMk/>
            <pc:sldMk cId="888294933" sldId="262"/>
            <ac:spMk id="2" creationId="{5332E5A1-160B-96B1-686A-3A59CB30D83D}"/>
          </ac:spMkLst>
        </pc:spChg>
        <pc:spChg chg="mod">
          <ac:chgData name="joud jarrah" userId="51ed9fee1a7ec1d0" providerId="LiveId" clId="{DD94E472-A021-4A64-A8F5-FBC2C39E1974}" dt="2024-04-14T11:58:27.769" v="504" actId="207"/>
          <ac:spMkLst>
            <pc:docMk/>
            <pc:sldMk cId="888294933" sldId="262"/>
            <ac:spMk id="3" creationId="{A63EA260-619A-3981-4B3D-B7D9A0161735}"/>
          </ac:spMkLst>
        </pc:spChg>
        <pc:spChg chg="add">
          <ac:chgData name="joud jarrah" userId="51ed9fee1a7ec1d0" providerId="LiveId" clId="{DD94E472-A021-4A64-A8F5-FBC2C39E1974}" dt="2024-04-14T11:29:29.800" v="333"/>
          <ac:spMkLst>
            <pc:docMk/>
            <pc:sldMk cId="888294933" sldId="262"/>
            <ac:spMk id="4" creationId="{C13CB70B-49B5-A46E-0E3D-EDF57871620C}"/>
          </ac:spMkLst>
        </pc:spChg>
        <pc:spChg chg="add">
          <ac:chgData name="joud jarrah" userId="51ed9fee1a7ec1d0" providerId="LiveId" clId="{DD94E472-A021-4A64-A8F5-FBC2C39E1974}" dt="2024-04-14T11:31:27.998" v="347"/>
          <ac:spMkLst>
            <pc:docMk/>
            <pc:sldMk cId="888294933" sldId="262"/>
            <ac:spMk id="5" creationId="{CDC7FF9F-EF31-2713-ABD5-7004DDDD4614}"/>
          </ac:spMkLst>
        </pc:spChg>
      </pc:sldChg>
      <pc:sldChg chg="addSp modSp new mod">
        <pc:chgData name="joud jarrah" userId="51ed9fee1a7ec1d0" providerId="LiveId" clId="{DD94E472-A021-4A64-A8F5-FBC2C39E1974}" dt="2024-04-14T12:10:14.094" v="635" actId="255"/>
        <pc:sldMkLst>
          <pc:docMk/>
          <pc:sldMk cId="38011536" sldId="263"/>
        </pc:sldMkLst>
        <pc:spChg chg="mod">
          <ac:chgData name="joud jarrah" userId="51ed9fee1a7ec1d0" providerId="LiveId" clId="{DD94E472-A021-4A64-A8F5-FBC2C39E1974}" dt="2024-04-14T11:59:19.946" v="512" actId="113"/>
          <ac:spMkLst>
            <pc:docMk/>
            <pc:sldMk cId="38011536" sldId="263"/>
            <ac:spMk id="2" creationId="{0B06D75E-83F7-BDA2-1129-5763AFD0AD14}"/>
          </ac:spMkLst>
        </pc:spChg>
        <pc:spChg chg="mod">
          <ac:chgData name="joud jarrah" userId="51ed9fee1a7ec1d0" providerId="LiveId" clId="{DD94E472-A021-4A64-A8F5-FBC2C39E1974}" dt="2024-04-14T12:10:14.094" v="635" actId="255"/>
          <ac:spMkLst>
            <pc:docMk/>
            <pc:sldMk cId="38011536" sldId="263"/>
            <ac:spMk id="3" creationId="{4B2C8519-77EA-C771-1B22-7C52393E42FC}"/>
          </ac:spMkLst>
        </pc:spChg>
        <pc:spChg chg="add">
          <ac:chgData name="joud jarrah" userId="51ed9fee1a7ec1d0" providerId="LiveId" clId="{DD94E472-A021-4A64-A8F5-FBC2C39E1974}" dt="2024-04-14T12:01:38.333" v="521"/>
          <ac:spMkLst>
            <pc:docMk/>
            <pc:sldMk cId="38011536" sldId="263"/>
            <ac:spMk id="4" creationId="{4DA9C876-ACBB-61EB-7EA8-681A72F64EF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4/14/2024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459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4/14/2024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8255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4/14/2024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905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4/14/2024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940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4/14/2024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9853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4/14/2024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892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4/14/2024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9048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4/14/2024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5595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4/14/2024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599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4/14/2024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103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4/14/2024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6709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4/14/2024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0155584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dart-programm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C50E14B7-3770-407C-A359-030533E14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4F5BFEC0-D7AC-4F30-9697-1A7804BE7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1D47A7E9-69C2-466A-8E0A-1E82502C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37B64B2C-0074-40A5-AD7B-10234F36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4EAC4AF-90F7-4D5B-9D52-8B5CC855B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FC772208-699E-460A-B31E-D49D3EFE3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899AB563-7EE7-4EB1-A6C7-E885E4774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2A4ABF96-0400-4F13-B053-5AB9AB290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B17CF39-3602-3D02-5A5C-42B81314AF88}"/>
              </a:ext>
            </a:extLst>
          </p:cNvPr>
          <p:cNvSpPr>
            <a:spLocks noGrp="1"/>
          </p:cNvSpPr>
          <p:nvPr>
            <p:ph type="ctrTitle"/>
          </p:nvPr>
        </p:nvSpPr>
        <p:spPr>
          <a:xfrm>
            <a:off x="1005653" y="744909"/>
            <a:ext cx="8182687" cy="3441214"/>
          </a:xfrm>
        </p:spPr>
        <p:txBody>
          <a:bodyPr anchor="b">
            <a:normAutofit/>
          </a:bodyPr>
          <a:lstStyle/>
          <a:p>
            <a:pPr algn="l"/>
            <a:r>
              <a:rPr lang="en-US" sz="9600" b="1" i="0" dirty="0">
                <a:solidFill>
                  <a:schemeClr val="tx1"/>
                </a:solidFill>
                <a:effectLst/>
                <a:latin typeface="Arial" panose="020B0604020202020204" pitchFamily="34" charset="0"/>
                <a:cs typeface="Arial" panose="020B0604020202020204" pitchFamily="34" charset="0"/>
              </a:rPr>
              <a:t>Dart Lists</a:t>
            </a:r>
            <a:endParaRPr lang="en-US" sz="9600" b="1" dirty="0">
              <a:solidFill>
                <a:schemeClr val="tx1"/>
              </a:solidFill>
              <a:latin typeface="Arial" panose="020B0604020202020204" pitchFamily="34" charset="0"/>
              <a:cs typeface="Arial" panose="020B0604020202020204" pitchFamily="34" charset="0"/>
            </a:endParaRPr>
          </a:p>
        </p:txBody>
      </p:sp>
      <p:grpSp>
        <p:nvGrpSpPr>
          <p:cNvPr id="22"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7192" y="3369564"/>
            <a:ext cx="118872" cy="118872"/>
            <a:chOff x="1175347" y="3733800"/>
            <a:chExt cx="118872" cy="118872"/>
          </a:xfrm>
        </p:grpSpPr>
        <p:cxnSp>
          <p:nvCxnSpPr>
            <p:cNvPr id="23" name="Straight Connector 22">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6"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7"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CE1404A3-DA0A-451F-80F9-341A40010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D9F30DE-11BA-476B-B25D-CED39DBB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3755C4-9D54-4D38-856A-7D1D31BC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F2D176F7-5471-4C65-B496-F05544AF3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3541E62-142A-4078-8B35-723AF8B13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2037584-8C21-4B8F-9EC5-5F978F32E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18287BF-F368-4F91-A36C-A729B478E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A54A80ED-1507-4424-AE0D-E8B52DAC0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233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4B619B-E7C6-D03A-E4C1-4C180077282F}"/>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429385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0C0967-5A26-2A24-83E2-DEE00561323A}"/>
              </a:ext>
            </a:extLst>
          </p:cNvPr>
          <p:cNvPicPr>
            <a:picLocks noGrp="1" noChangeAspect="1"/>
          </p:cNvPicPr>
          <p:nvPr>
            <p:ph idx="1"/>
          </p:nvPr>
        </p:nvPicPr>
        <p:blipFill>
          <a:blip r:embed="rId2"/>
          <a:stretch>
            <a:fillRect/>
          </a:stretch>
        </p:blipFill>
        <p:spPr>
          <a:xfrm>
            <a:off x="0" y="769434"/>
            <a:ext cx="12183098" cy="1616927"/>
          </a:xfrm>
        </p:spPr>
      </p:pic>
      <p:sp>
        <p:nvSpPr>
          <p:cNvPr id="7" name="TextBox 6">
            <a:extLst>
              <a:ext uri="{FF2B5EF4-FFF2-40B4-BE49-F238E27FC236}">
                <a16:creationId xmlns:a16="http://schemas.microsoft.com/office/drawing/2014/main" id="{2C456597-9CDA-D81C-35C4-8E1BD73944C3}"/>
              </a:ext>
            </a:extLst>
          </p:cNvPr>
          <p:cNvSpPr txBox="1"/>
          <p:nvPr/>
        </p:nvSpPr>
        <p:spPr>
          <a:xfrm>
            <a:off x="1449658" y="3410910"/>
            <a:ext cx="9539869" cy="2677656"/>
          </a:xfrm>
          <a:prstGeom prst="rect">
            <a:avLst/>
          </a:prstGeom>
          <a:noFill/>
        </p:spPr>
        <p:txBody>
          <a:bodyPr wrap="square">
            <a:spAutoFit/>
          </a:bodyPr>
          <a:lstStyle/>
          <a:p>
            <a:pPr algn="l"/>
            <a:r>
              <a:rPr lang="en-US" sz="2800" b="0" i="0" dirty="0">
                <a:solidFill>
                  <a:srgbClr val="000000"/>
                </a:solidFill>
                <a:effectLst/>
              </a:rPr>
              <a:t>Lists are used to store multiple items in a single variable.</a:t>
            </a:r>
            <a:r>
              <a:rPr lang="en-US" sz="2800" b="0" i="0" dirty="0">
                <a:solidFill>
                  <a:srgbClr val="333333"/>
                </a:solidFill>
                <a:effectLst/>
              </a:rPr>
              <a:t> which is the ordered collection of the objects. The array is the most popular and commonly used collection in any other programming language. </a:t>
            </a:r>
            <a:endParaRPr lang="en-US" sz="2800" b="0" i="0" dirty="0">
              <a:solidFill>
                <a:srgbClr val="000000"/>
              </a:solidFill>
              <a:effectLst/>
            </a:endParaRPr>
          </a:p>
          <a:p>
            <a:br>
              <a:rPr lang="en-US" sz="2800" dirty="0"/>
            </a:br>
            <a:endParaRPr lang="en-US" sz="2800" dirty="0"/>
          </a:p>
        </p:txBody>
      </p:sp>
    </p:spTree>
    <p:extLst>
      <p:ext uri="{BB962C8B-B14F-4D97-AF65-F5344CB8AC3E}">
        <p14:creationId xmlns:p14="http://schemas.microsoft.com/office/powerpoint/2010/main" val="97392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Bottom Right">
            <a:extLst>
              <a:ext uri="{FF2B5EF4-FFF2-40B4-BE49-F238E27FC236}">
                <a16:creationId xmlns:a16="http://schemas.microsoft.com/office/drawing/2014/main" id="{AAADD158-DBEF-4619-921F-66286DC85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3" name="Freeform: Shape 42">
              <a:extLst>
                <a:ext uri="{FF2B5EF4-FFF2-40B4-BE49-F238E27FC236}">
                  <a16:creationId xmlns:a16="http://schemas.microsoft.com/office/drawing/2014/main" id="{10F74E37-420E-4FCF-B356-70EE8C76A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Graphic 157">
              <a:extLst>
                <a:ext uri="{FF2B5EF4-FFF2-40B4-BE49-F238E27FC236}">
                  <a16:creationId xmlns:a16="http://schemas.microsoft.com/office/drawing/2014/main" id="{AF2A90D0-84DD-435D-8450-CC8832588F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6" name="Freeform: Shape 45">
                <a:extLst>
                  <a:ext uri="{FF2B5EF4-FFF2-40B4-BE49-F238E27FC236}">
                    <a16:creationId xmlns:a16="http://schemas.microsoft.com/office/drawing/2014/main" id="{01D66A5A-6F95-42EB-A8FB-F0FDB586A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41C05B37-5F4E-496D-A777-BAF4C6DD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DAF3F6F-83C8-4B74-A374-7D31145DB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37AB32D3-42C3-4F76-87A0-8BE470E05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1233605-96B6-4ADF-ADF3-17C2919FCC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C2EAC274-C24B-4EA3-9493-905A0C339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564C99D7-7436-48A9-9970-99CB2AA4E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5" name="Freeform: Shape 44">
              <a:extLst>
                <a:ext uri="{FF2B5EF4-FFF2-40B4-BE49-F238E27FC236}">
                  <a16:creationId xmlns:a16="http://schemas.microsoft.com/office/drawing/2014/main" id="{E6EDE116-64B9-4956-B444-9C25BD802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4" name="Top left">
            <a:extLst>
              <a:ext uri="{FF2B5EF4-FFF2-40B4-BE49-F238E27FC236}">
                <a16:creationId xmlns:a16="http://schemas.microsoft.com/office/drawing/2014/main" id="{3BA20DD8-870F-4B86-8891-FE2298D59F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5" name="Freeform: Shape 54">
              <a:extLst>
                <a:ext uri="{FF2B5EF4-FFF2-40B4-BE49-F238E27FC236}">
                  <a16:creationId xmlns:a16="http://schemas.microsoft.com/office/drawing/2014/main" id="{0673756A-824F-4024-8667-6DF99CF87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6" name="Freeform: Shape 55">
              <a:extLst>
                <a:ext uri="{FF2B5EF4-FFF2-40B4-BE49-F238E27FC236}">
                  <a16:creationId xmlns:a16="http://schemas.microsoft.com/office/drawing/2014/main" id="{2D40DDDB-25F7-4BCA-8DAA-EB0A66F6A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BF3F0566-563E-4E63-9391-D10A3F69C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C47219CC-B94A-486B-9C21-AD5AFCEA2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F929777E-6FCE-431C-90F9-04DE7377BE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A3D1AE04-E575-4EDD-9E2F-DF5719765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14E45D2D-8569-463F-A138-C93856E50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A14B1DE3-6A04-46C5-AA21-2CD1ECB7A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64" name="Cross">
            <a:extLst>
              <a:ext uri="{FF2B5EF4-FFF2-40B4-BE49-F238E27FC236}">
                <a16:creationId xmlns:a16="http://schemas.microsoft.com/office/drawing/2014/main" id="{D8D0BCA7-5D07-40EB-956A-AA4D8F9BC9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65" name="Straight Connector 64">
              <a:extLst>
                <a:ext uri="{FF2B5EF4-FFF2-40B4-BE49-F238E27FC236}">
                  <a16:creationId xmlns:a16="http://schemas.microsoft.com/office/drawing/2014/main" id="{CB608C62-539E-421C-970C-BA8BD04272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id="{FA9C47D5-9606-4C9A-8109-E22BCC400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9" name="Content Placeholder 8">
            <a:extLst>
              <a:ext uri="{FF2B5EF4-FFF2-40B4-BE49-F238E27FC236}">
                <a16:creationId xmlns:a16="http://schemas.microsoft.com/office/drawing/2014/main" id="{5312D0AC-58DD-0B32-558D-3767A1A0ABE0}"/>
              </a:ext>
            </a:extLst>
          </p:cNvPr>
          <p:cNvSpPr>
            <a:spLocks noGrp="1"/>
          </p:cNvSpPr>
          <p:nvPr>
            <p:ph idx="1"/>
          </p:nvPr>
        </p:nvSpPr>
        <p:spPr>
          <a:xfrm>
            <a:off x="189103" y="2767620"/>
            <a:ext cx="11798866" cy="3881152"/>
          </a:xfrm>
        </p:spPr>
        <p:txBody>
          <a:bodyPr>
            <a:normAutofit/>
          </a:bodyPr>
          <a:lstStyle/>
          <a:p>
            <a:r>
              <a:rPr lang="en-US" b="1" dirty="0">
                <a:solidFill>
                  <a:schemeClr val="tx1"/>
                </a:solidFill>
              </a:rPr>
              <a:t>list1 </a:t>
            </a:r>
            <a:r>
              <a:rPr lang="en-US" dirty="0">
                <a:solidFill>
                  <a:schemeClr val="tx1"/>
                </a:solidFill>
              </a:rPr>
              <a:t>- It is the list variable that refers to the list object.</a:t>
            </a:r>
          </a:p>
          <a:p>
            <a:r>
              <a:rPr lang="en-US" b="1" i="0" dirty="0">
                <a:solidFill>
                  <a:schemeClr val="tx1"/>
                </a:solidFill>
                <a:effectLst/>
                <a:latin typeface="inter-bold"/>
              </a:rPr>
              <a:t>Index -</a:t>
            </a:r>
            <a:r>
              <a:rPr lang="en-US" b="0" i="0" dirty="0">
                <a:solidFill>
                  <a:schemeClr val="tx1"/>
                </a:solidFill>
                <a:effectLst/>
                <a:latin typeface="inter-regular"/>
              </a:rPr>
              <a:t> Each element has its index number that tells the element position in the list. The index number is used to access the particular element from the list. The list indexing starts from </a:t>
            </a:r>
            <a:r>
              <a:rPr lang="en-US" b="1" i="0" dirty="0">
                <a:solidFill>
                  <a:schemeClr val="tx1"/>
                </a:solidFill>
                <a:effectLst/>
                <a:latin typeface="inter-bold"/>
              </a:rPr>
              <a:t>0</a:t>
            </a:r>
            <a:r>
              <a:rPr lang="en-US" b="0" i="0" dirty="0">
                <a:solidFill>
                  <a:schemeClr val="tx1"/>
                </a:solidFill>
                <a:effectLst/>
                <a:latin typeface="inter-regular"/>
              </a:rPr>
              <a:t> to </a:t>
            </a:r>
            <a:r>
              <a:rPr lang="en-US" b="1" i="0" dirty="0">
                <a:solidFill>
                  <a:schemeClr val="tx1"/>
                </a:solidFill>
                <a:effectLst/>
                <a:latin typeface="inter-bold"/>
              </a:rPr>
              <a:t>length-1</a:t>
            </a:r>
            <a:r>
              <a:rPr lang="en-US" b="0" i="0" dirty="0">
                <a:solidFill>
                  <a:schemeClr val="tx1"/>
                </a:solidFill>
                <a:effectLst/>
                <a:latin typeface="inter-regular"/>
              </a:rPr>
              <a:t> where length denotes the numbers of the element present in the list.</a:t>
            </a:r>
            <a:endParaRPr lang="en-US" dirty="0">
              <a:solidFill>
                <a:schemeClr val="tx1"/>
              </a:solidFill>
            </a:endParaRPr>
          </a:p>
          <a:p>
            <a:pPr algn="just"/>
            <a:r>
              <a:rPr lang="en-US" b="1" i="0" dirty="0">
                <a:solidFill>
                  <a:schemeClr val="tx1"/>
                </a:solidFill>
                <a:effectLst/>
                <a:latin typeface="inter-bold"/>
              </a:rPr>
              <a:t>Elements -</a:t>
            </a:r>
            <a:r>
              <a:rPr lang="en-US" b="0" i="0" dirty="0">
                <a:solidFill>
                  <a:schemeClr val="tx1"/>
                </a:solidFill>
                <a:effectLst/>
                <a:latin typeface="inter-regular"/>
              </a:rPr>
              <a:t> The List elements refers to the actual value or dart object stored in the given list.</a:t>
            </a:r>
          </a:p>
          <a:p>
            <a:pPr marL="0" indent="0">
              <a:buNone/>
            </a:pPr>
            <a:endParaRPr lang="en-US" dirty="0">
              <a:solidFill>
                <a:schemeClr val="tx1"/>
              </a:solidFill>
            </a:endParaRPr>
          </a:p>
          <a:p>
            <a:endParaRPr lang="en-US" dirty="0">
              <a:solidFill>
                <a:schemeClr val="tx1"/>
              </a:solidFill>
            </a:endParaRPr>
          </a:p>
        </p:txBody>
      </p:sp>
      <p:pic>
        <p:nvPicPr>
          <p:cNvPr id="15" name="Picture 14">
            <a:extLst>
              <a:ext uri="{FF2B5EF4-FFF2-40B4-BE49-F238E27FC236}">
                <a16:creationId xmlns:a16="http://schemas.microsoft.com/office/drawing/2014/main" id="{C50349B1-89FD-DFCD-3A11-F174845E5FFD}"/>
              </a:ext>
            </a:extLst>
          </p:cNvPr>
          <p:cNvPicPr>
            <a:picLocks noChangeAspect="1"/>
          </p:cNvPicPr>
          <p:nvPr/>
        </p:nvPicPr>
        <p:blipFill>
          <a:blip r:embed="rId2"/>
          <a:stretch>
            <a:fillRect/>
          </a:stretch>
        </p:blipFill>
        <p:spPr>
          <a:xfrm>
            <a:off x="474199" y="295715"/>
            <a:ext cx="8326012" cy="2286319"/>
          </a:xfrm>
          <a:prstGeom prst="rect">
            <a:avLst/>
          </a:prstGeom>
        </p:spPr>
      </p:pic>
    </p:spTree>
    <p:extLst>
      <p:ext uri="{BB962C8B-B14F-4D97-AF65-F5344CB8AC3E}">
        <p14:creationId xmlns:p14="http://schemas.microsoft.com/office/powerpoint/2010/main" val="338608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F107-4ACC-F074-3734-1F52CFCB7A61}"/>
              </a:ext>
            </a:extLst>
          </p:cNvPr>
          <p:cNvSpPr>
            <a:spLocks noGrp="1"/>
          </p:cNvSpPr>
          <p:nvPr>
            <p:ph type="title"/>
          </p:nvPr>
        </p:nvSpPr>
        <p:spPr/>
        <p:txBody>
          <a:bodyPr>
            <a:normAutofit/>
          </a:bodyPr>
          <a:lstStyle/>
          <a:p>
            <a:r>
              <a:rPr lang="en-US" sz="5400" b="1" i="0" dirty="0">
                <a:solidFill>
                  <a:schemeClr val="tx1"/>
                </a:solidFill>
                <a:effectLst/>
                <a:latin typeface="+mn-lt"/>
              </a:rPr>
              <a:t>Types of Lists</a:t>
            </a:r>
            <a:endParaRPr lang="en-US" sz="5400" b="1" dirty="0">
              <a:solidFill>
                <a:schemeClr val="tx1"/>
              </a:solidFill>
              <a:latin typeface="+mn-lt"/>
            </a:endParaRPr>
          </a:p>
        </p:txBody>
      </p:sp>
      <p:sp>
        <p:nvSpPr>
          <p:cNvPr id="3" name="Content Placeholder 2">
            <a:extLst>
              <a:ext uri="{FF2B5EF4-FFF2-40B4-BE49-F238E27FC236}">
                <a16:creationId xmlns:a16="http://schemas.microsoft.com/office/drawing/2014/main" id="{14DED0C1-03C8-A11F-D295-AE39CEA1C056}"/>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The </a:t>
            </a:r>
            <a:r>
              <a:rPr lang="en-US" b="0" i="0" u="none" strike="noStrike" dirty="0">
                <a:solidFill>
                  <a:srgbClr val="008000"/>
                </a:solidFill>
                <a:effectLst/>
                <a:latin typeface="inter-regular"/>
                <a:hlinkClick r:id="rId2"/>
              </a:rPr>
              <a:t>Dart</a:t>
            </a:r>
            <a:r>
              <a:rPr lang="en-US" b="0" i="0" dirty="0">
                <a:solidFill>
                  <a:srgbClr val="333333"/>
                </a:solidFill>
                <a:effectLst/>
                <a:latin typeface="inter-regular"/>
              </a:rPr>
              <a:t> list can be categorized into two types :</a:t>
            </a:r>
          </a:p>
          <a:p>
            <a:pPr marL="514350" indent="-514350" algn="just">
              <a:buFont typeface="+mj-lt"/>
              <a:buAutoNum type="arabicPeriod"/>
            </a:pPr>
            <a:r>
              <a:rPr lang="en-US" b="0" i="0" dirty="0">
                <a:solidFill>
                  <a:srgbClr val="000000"/>
                </a:solidFill>
                <a:effectLst/>
                <a:latin typeface="inter-regular"/>
              </a:rPr>
              <a:t>Fixed Length List</a:t>
            </a:r>
          </a:p>
          <a:p>
            <a:pPr marL="514350" indent="-514350" algn="just">
              <a:buFont typeface="+mj-lt"/>
              <a:buAutoNum type="arabicPeriod"/>
            </a:pPr>
            <a:r>
              <a:rPr lang="en-US" b="0" i="0" dirty="0">
                <a:solidFill>
                  <a:srgbClr val="000000"/>
                </a:solidFill>
                <a:effectLst/>
                <a:latin typeface="inter-regular"/>
              </a:rPr>
              <a:t>Growable List</a:t>
            </a:r>
          </a:p>
          <a:p>
            <a:pPr marL="514350" indent="-514350" algn="just">
              <a:buFont typeface="+mj-lt"/>
              <a:buAutoNum type="arabicPeriod"/>
            </a:pPr>
            <a:endParaRPr lang="en-US" b="0" i="0" dirty="0">
              <a:solidFill>
                <a:srgbClr val="333333"/>
              </a:solidFill>
              <a:effectLst/>
              <a:latin typeface="inter-regular"/>
            </a:endParaRPr>
          </a:p>
          <a:p>
            <a:pPr algn="l"/>
            <a:r>
              <a:rPr lang="en-US" b="0" i="0" dirty="0">
                <a:solidFill>
                  <a:srgbClr val="000000"/>
                </a:solidFill>
                <a:effectLst/>
                <a:latin typeface="Verdana" panose="020B0604030504040204" pitchFamily="34" charset="0"/>
              </a:rPr>
              <a:t>Let us now discuss these two types of </a:t>
            </a:r>
            <a:r>
              <a:rPr lang="en-US" b="1" i="0" dirty="0">
                <a:solidFill>
                  <a:srgbClr val="000000"/>
                </a:solidFill>
                <a:effectLst/>
                <a:latin typeface="inherit"/>
              </a:rPr>
              <a:t>lists</a:t>
            </a:r>
            <a:r>
              <a:rPr lang="en-US" b="0" i="0" dirty="0">
                <a:solidFill>
                  <a:srgbClr val="000000"/>
                </a:solidFill>
                <a:effectLst/>
                <a:latin typeface="Verdana" panose="020B0604030504040204" pitchFamily="34" charset="0"/>
              </a:rPr>
              <a:t> in detail.</a:t>
            </a:r>
          </a:p>
          <a:p>
            <a:pPr marL="0" indent="0">
              <a:buNone/>
            </a:pPr>
            <a:endParaRPr lang="en-US" b="0" i="0" dirty="0">
              <a:solidFill>
                <a:srgbClr val="333333"/>
              </a:solidFill>
              <a:effectLst/>
              <a:highlight>
                <a:srgbClr val="FFFFFF"/>
              </a:highlight>
              <a:latin typeface="inter-regular"/>
            </a:endParaRPr>
          </a:p>
          <a:p>
            <a:pPr marL="0" indent="0">
              <a:buNone/>
            </a:pPr>
            <a:br>
              <a:rPr lang="en-US" dirty="0"/>
            </a:br>
            <a:endParaRPr lang="en-US" dirty="0"/>
          </a:p>
        </p:txBody>
      </p:sp>
    </p:spTree>
    <p:extLst>
      <p:ext uri="{BB962C8B-B14F-4D97-AF65-F5344CB8AC3E}">
        <p14:creationId xmlns:p14="http://schemas.microsoft.com/office/powerpoint/2010/main" val="264124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E5A1-160B-96B1-686A-3A59CB30D83D}"/>
              </a:ext>
            </a:extLst>
          </p:cNvPr>
          <p:cNvSpPr>
            <a:spLocks noGrp="1"/>
          </p:cNvSpPr>
          <p:nvPr>
            <p:ph type="title"/>
          </p:nvPr>
        </p:nvSpPr>
        <p:spPr/>
        <p:txBody>
          <a:bodyPr>
            <a:normAutofit/>
          </a:bodyPr>
          <a:lstStyle/>
          <a:p>
            <a:r>
              <a:rPr lang="en-US" sz="5400" b="1" i="0" dirty="0">
                <a:solidFill>
                  <a:srgbClr val="000000"/>
                </a:solidFill>
                <a:effectLst/>
                <a:latin typeface="+mn-lt"/>
              </a:rPr>
              <a:t>Fixed Length List</a:t>
            </a:r>
            <a:endParaRPr lang="en-US" sz="5400" b="1" dirty="0">
              <a:latin typeface="+mn-lt"/>
            </a:endParaRPr>
          </a:p>
        </p:txBody>
      </p:sp>
      <p:sp>
        <p:nvSpPr>
          <p:cNvPr id="3" name="Content Placeholder 2">
            <a:extLst>
              <a:ext uri="{FF2B5EF4-FFF2-40B4-BE49-F238E27FC236}">
                <a16:creationId xmlns:a16="http://schemas.microsoft.com/office/drawing/2014/main" id="{A63EA260-619A-3981-4B3D-B7D9A0161735}"/>
              </a:ext>
            </a:extLst>
          </p:cNvPr>
          <p:cNvSpPr>
            <a:spLocks noGrp="1"/>
          </p:cNvSpPr>
          <p:nvPr>
            <p:ph idx="1"/>
          </p:nvPr>
        </p:nvSpPr>
        <p:spPr/>
        <p:txBody>
          <a:bodyPr>
            <a:normAutofit/>
          </a:bodyPr>
          <a:lstStyle/>
          <a:p>
            <a:r>
              <a:rPr lang="en-US" sz="2400" b="0" i="0" dirty="0">
                <a:solidFill>
                  <a:srgbClr val="000000"/>
                </a:solidFill>
                <a:effectLst/>
                <a:latin typeface="Verdana" panose="020B0604030504040204" pitchFamily="34" charset="0"/>
              </a:rPr>
              <a:t>A fixed length list’s length cannot change at runtime. The syntax for creating a fixed length list is as given below:</a:t>
            </a:r>
          </a:p>
          <a:p>
            <a:pPr marL="0" indent="0">
              <a:buNone/>
            </a:pPr>
            <a:endParaRPr lang="en-US" sz="2400" b="0" i="0" dirty="0">
              <a:solidFill>
                <a:srgbClr val="000000"/>
              </a:solidFill>
              <a:effectLst/>
              <a:latin typeface="Verdana" panose="020B0604030504040204" pitchFamily="34" charset="0"/>
            </a:endParaRPr>
          </a:p>
          <a:p>
            <a:r>
              <a:rPr lang="en-US" sz="2000" b="1" i="0" dirty="0">
                <a:solidFill>
                  <a:srgbClr val="000000"/>
                </a:solidFill>
                <a:effectLst/>
                <a:latin typeface="Verdana" panose="020B0604030504040204" pitchFamily="34" charset="0"/>
              </a:rPr>
              <a:t>Step 1 − Declaring a list:</a:t>
            </a:r>
          </a:p>
          <a:p>
            <a:pPr lvl="1"/>
            <a:r>
              <a:rPr lang="en-US" dirty="0"/>
              <a:t>var </a:t>
            </a:r>
            <a:r>
              <a:rPr lang="en-US" dirty="0" err="1"/>
              <a:t>list_name</a:t>
            </a:r>
            <a:r>
              <a:rPr lang="en-US" dirty="0"/>
              <a:t> = </a:t>
            </a:r>
            <a:r>
              <a:rPr lang="en-US" dirty="0">
                <a:solidFill>
                  <a:srgbClr val="00B0F0"/>
                </a:solidFill>
              </a:rPr>
              <a:t>List&lt;int&gt;</a:t>
            </a:r>
            <a:r>
              <a:rPr lang="en-US" dirty="0">
                <a:solidFill>
                  <a:schemeClr val="tx1"/>
                </a:solidFill>
              </a:rPr>
              <a:t>.</a:t>
            </a:r>
            <a:r>
              <a:rPr lang="en-US" dirty="0">
                <a:solidFill>
                  <a:srgbClr val="0070C0"/>
                </a:solidFill>
              </a:rPr>
              <a:t>filled</a:t>
            </a:r>
            <a:r>
              <a:rPr lang="en-US" dirty="0"/>
              <a:t>(</a:t>
            </a:r>
            <a:r>
              <a:rPr lang="en-US" dirty="0" err="1"/>
              <a:t>length,initial_value</a:t>
            </a:r>
            <a:r>
              <a:rPr lang="en-US" dirty="0"/>
              <a:t>);</a:t>
            </a:r>
          </a:p>
          <a:p>
            <a:pPr marL="457200" lvl="1" indent="0">
              <a:buNone/>
            </a:pPr>
            <a:endParaRPr lang="en-US" sz="1600" dirty="0"/>
          </a:p>
          <a:p>
            <a:pPr algn="l"/>
            <a:r>
              <a:rPr lang="en-US" sz="2000" b="1" i="0" dirty="0">
                <a:solidFill>
                  <a:srgbClr val="000000"/>
                </a:solidFill>
                <a:effectLst/>
                <a:latin typeface="Verdana" panose="020B0604030504040204" pitchFamily="34" charset="0"/>
                <a:ea typeface="Verdana" panose="020B0604030504040204" pitchFamily="34" charset="0"/>
              </a:rPr>
              <a:t>Step 2 − Initializing a list (if you want to change particular </a:t>
            </a:r>
            <a:r>
              <a:rPr lang="en-US" sz="2000" b="1" dirty="0">
                <a:solidFill>
                  <a:srgbClr val="000000"/>
                </a:solidFill>
                <a:latin typeface="Verdana" panose="020B0604030504040204" pitchFamily="34" charset="0"/>
                <a:ea typeface="Verdana" panose="020B0604030504040204" pitchFamily="34" charset="0"/>
              </a:rPr>
              <a:t>element)</a:t>
            </a:r>
            <a:endParaRPr lang="en-US" sz="2000" b="0" i="0" dirty="0">
              <a:solidFill>
                <a:srgbClr val="000000"/>
              </a:solidFill>
              <a:effectLst/>
              <a:latin typeface="Verdana" panose="020B0604030504040204" pitchFamily="34" charset="0"/>
              <a:ea typeface="Verdana" panose="020B0604030504040204" pitchFamily="34" charset="0"/>
            </a:endParaRPr>
          </a:p>
          <a:p>
            <a:pPr lvl="1"/>
            <a:r>
              <a:rPr lang="en-US" dirty="0" err="1"/>
              <a:t>list_name</a:t>
            </a:r>
            <a:r>
              <a:rPr lang="en-US" dirty="0"/>
              <a:t>[index] = value;</a:t>
            </a:r>
            <a:br>
              <a:rPr lang="en-US" dirty="0"/>
            </a:br>
            <a:endParaRPr lang="en-US" dirty="0"/>
          </a:p>
        </p:txBody>
      </p:sp>
    </p:spTree>
    <p:extLst>
      <p:ext uri="{BB962C8B-B14F-4D97-AF65-F5344CB8AC3E}">
        <p14:creationId xmlns:p14="http://schemas.microsoft.com/office/powerpoint/2010/main" val="88829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D75E-83F7-BDA2-1129-5763AFD0AD14}"/>
              </a:ext>
            </a:extLst>
          </p:cNvPr>
          <p:cNvSpPr>
            <a:spLocks noGrp="1"/>
          </p:cNvSpPr>
          <p:nvPr>
            <p:ph type="title"/>
          </p:nvPr>
        </p:nvSpPr>
        <p:spPr/>
        <p:txBody>
          <a:bodyPr>
            <a:normAutofit/>
          </a:bodyPr>
          <a:lstStyle/>
          <a:p>
            <a:r>
              <a:rPr lang="en-US" sz="6600" b="1" i="0" dirty="0">
                <a:solidFill>
                  <a:srgbClr val="000000"/>
                </a:solidFill>
                <a:effectLst/>
                <a:latin typeface="+mn-lt"/>
              </a:rPr>
              <a:t>Growable List</a:t>
            </a:r>
            <a:endParaRPr lang="en-US" sz="6600" b="1" dirty="0">
              <a:latin typeface="+mn-lt"/>
            </a:endParaRPr>
          </a:p>
        </p:txBody>
      </p:sp>
      <p:sp>
        <p:nvSpPr>
          <p:cNvPr id="3" name="Content Placeholder 2">
            <a:extLst>
              <a:ext uri="{FF2B5EF4-FFF2-40B4-BE49-F238E27FC236}">
                <a16:creationId xmlns:a16="http://schemas.microsoft.com/office/drawing/2014/main" id="{4B2C8519-77EA-C771-1B22-7C52393E42FC}"/>
              </a:ext>
            </a:extLst>
          </p:cNvPr>
          <p:cNvSpPr>
            <a:spLocks noGrp="1"/>
          </p:cNvSpPr>
          <p:nvPr>
            <p:ph idx="1"/>
          </p:nvPr>
        </p:nvSpPr>
        <p:spPr/>
        <p:txBody>
          <a:bodyPr>
            <a:normAutofit/>
          </a:bodyPr>
          <a:lstStyle/>
          <a:p>
            <a:r>
              <a:rPr lang="en-US" sz="2400" b="0" i="0" dirty="0">
                <a:solidFill>
                  <a:srgbClr val="000000"/>
                </a:solidFill>
                <a:effectLst/>
                <a:latin typeface="Verdana" panose="020B0604030504040204" pitchFamily="34" charset="0"/>
              </a:rPr>
              <a:t>A growable list’s length can change at run-time. The syntax for declaring and initializing a growable list is as given below :</a:t>
            </a:r>
          </a:p>
          <a:p>
            <a:pPr marL="0" indent="0">
              <a:buNone/>
            </a:pPr>
            <a:endParaRPr lang="en-US" sz="2400" b="0" i="0" dirty="0">
              <a:solidFill>
                <a:srgbClr val="000000"/>
              </a:solidFill>
              <a:effectLst/>
              <a:latin typeface="Verdana" panose="020B0604030504040204" pitchFamily="34" charset="0"/>
            </a:endParaRPr>
          </a:p>
          <a:p>
            <a:pPr algn="l"/>
            <a:r>
              <a:rPr lang="en-US" sz="2000" b="1" i="0" dirty="0">
                <a:solidFill>
                  <a:srgbClr val="000000"/>
                </a:solidFill>
                <a:effectLst/>
                <a:latin typeface="Verdana" panose="020B0604030504040204" pitchFamily="34" charset="0"/>
                <a:ea typeface="Verdana" panose="020B0604030504040204" pitchFamily="34" charset="0"/>
              </a:rPr>
              <a:t>Step 1 − Declaring &amp; </a:t>
            </a:r>
            <a:r>
              <a:rPr lang="en-US" sz="2000" b="1" i="0" dirty="0">
                <a:solidFill>
                  <a:srgbClr val="000000"/>
                </a:solidFill>
                <a:effectLst/>
                <a:latin typeface="Verdana" panose="020B0604030504040204" pitchFamily="34" charset="0"/>
              </a:rPr>
              <a:t>Initializing</a:t>
            </a:r>
            <a:r>
              <a:rPr lang="en-US" sz="2000" b="1" i="0" dirty="0">
                <a:solidFill>
                  <a:srgbClr val="000000"/>
                </a:solidFill>
                <a:effectLst/>
                <a:latin typeface="Verdana" panose="020B0604030504040204" pitchFamily="34" charset="0"/>
                <a:ea typeface="Verdana" panose="020B0604030504040204" pitchFamily="34" charset="0"/>
              </a:rPr>
              <a:t> a List</a:t>
            </a:r>
          </a:p>
          <a:p>
            <a:pPr lvl="1"/>
            <a:r>
              <a:rPr lang="nn-NO" b="0" i="0" dirty="0">
                <a:solidFill>
                  <a:srgbClr val="000000"/>
                </a:solidFill>
                <a:effectLst/>
                <a:latin typeface="Verdana" panose="020B0604030504040204" pitchFamily="34" charset="0"/>
              </a:rPr>
              <a:t>var list_name = [val1,val2,val3] ;</a:t>
            </a:r>
          </a:p>
          <a:p>
            <a:pPr marL="457200" lvl="1" indent="0">
              <a:buNone/>
            </a:pPr>
            <a:br>
              <a:rPr lang="en-US" sz="2000" dirty="0"/>
            </a:br>
            <a:r>
              <a:rPr lang="en-US" sz="2000" dirty="0"/>
              <a:t>if you want to change any value you can using index to do this.</a:t>
            </a:r>
          </a:p>
          <a:p>
            <a:pPr marL="914400" lvl="2" indent="0">
              <a:buNone/>
            </a:pPr>
            <a:r>
              <a:rPr lang="en-US" sz="1800" dirty="0" err="1"/>
              <a:t>list_name</a:t>
            </a:r>
            <a:r>
              <a:rPr lang="en-US" sz="1800" dirty="0"/>
              <a:t>[index] = value;</a:t>
            </a:r>
            <a:br>
              <a:rPr lang="en-US" sz="1600" dirty="0"/>
            </a:br>
            <a:endParaRPr lang="en-US" sz="1600" dirty="0"/>
          </a:p>
          <a:p>
            <a:pPr marL="457200" lvl="1" indent="0">
              <a:buNone/>
            </a:pPr>
            <a:endParaRPr lang="en-US" sz="2000" dirty="0"/>
          </a:p>
        </p:txBody>
      </p:sp>
    </p:spTree>
    <p:extLst>
      <p:ext uri="{BB962C8B-B14F-4D97-AF65-F5344CB8AC3E}">
        <p14:creationId xmlns:p14="http://schemas.microsoft.com/office/powerpoint/2010/main" val="38011536"/>
      </p:ext>
    </p:extLst>
  </p:cSld>
  <p:clrMapOvr>
    <a:masterClrMapping/>
  </p:clrMapOvr>
</p:sld>
</file>

<file path=ppt/theme/theme1.xml><?xml version="1.0" encoding="utf-8"?>
<a:theme xmlns:a="http://schemas.openxmlformats.org/drawingml/2006/main" name="ExploreVTI">
  <a:themeElements>
    <a:clrScheme name="AnalogousFromLightSeed_2SEEDS">
      <a:dk1>
        <a:srgbClr val="000000"/>
      </a:dk1>
      <a:lt1>
        <a:srgbClr val="FFFFFF"/>
      </a:lt1>
      <a:dk2>
        <a:srgbClr val="413124"/>
      </a:dk2>
      <a:lt2>
        <a:srgbClr val="E8E3E2"/>
      </a:lt2>
      <a:accent1>
        <a:srgbClr val="6EA9BC"/>
      </a:accent1>
      <a:accent2>
        <a:srgbClr val="7AABA3"/>
      </a:accent2>
      <a:accent3>
        <a:srgbClr val="8DA2CA"/>
      </a:accent3>
      <a:accent4>
        <a:srgbClr val="C1787A"/>
      </a:accent4>
      <a:accent5>
        <a:srgbClr val="C3997F"/>
      </a:accent5>
      <a:accent6>
        <a:srgbClr val="AEA16D"/>
      </a:accent6>
      <a:hlink>
        <a:srgbClr val="AB7563"/>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133</TotalTime>
  <Words>305</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Avenir Next LT Pro</vt:lpstr>
      <vt:lpstr>AvenirNext LT Pro Medium</vt:lpstr>
      <vt:lpstr>inherit</vt:lpstr>
      <vt:lpstr>inter-bold</vt:lpstr>
      <vt:lpstr>inter-regular</vt:lpstr>
      <vt:lpstr>Sagona Book</vt:lpstr>
      <vt:lpstr>Verdana</vt:lpstr>
      <vt:lpstr>ExploreVTI</vt:lpstr>
      <vt:lpstr>Dart Lists</vt:lpstr>
      <vt:lpstr>PowerPoint Presentation</vt:lpstr>
      <vt:lpstr>PowerPoint Presentation</vt:lpstr>
      <vt:lpstr>PowerPoint Presentation</vt:lpstr>
      <vt:lpstr>Types of Lists</vt:lpstr>
      <vt:lpstr>Fixed Length List</vt:lpstr>
      <vt:lpstr>Growable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Lists</dc:title>
  <dc:creator>joud jarrah</dc:creator>
  <cp:lastModifiedBy>joud jarrah</cp:lastModifiedBy>
  <cp:revision>1</cp:revision>
  <dcterms:created xsi:type="dcterms:W3CDTF">2024-04-14T09:57:49Z</dcterms:created>
  <dcterms:modified xsi:type="dcterms:W3CDTF">2024-04-14T12:11:28Z</dcterms:modified>
</cp:coreProperties>
</file>