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E2900-E31E-40A1-B577-3067EDC5F88A}" v="5" dt="2024-04-14T13:32:49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ud jarrah" userId="51ed9fee1a7ec1d0" providerId="LiveId" clId="{BD4E2900-E31E-40A1-B577-3067EDC5F88A}"/>
    <pc:docChg chg="undo redo custSel addSld delSld modSld sldOrd">
      <pc:chgData name="joud jarrah" userId="51ed9fee1a7ec1d0" providerId="LiveId" clId="{BD4E2900-E31E-40A1-B577-3067EDC5F88A}" dt="2024-05-07T10:35:47.559" v="257" actId="1036"/>
      <pc:docMkLst>
        <pc:docMk/>
      </pc:docMkLst>
      <pc:sldChg chg="addSp delSp modSp new mod modClrScheme chgLayout">
        <pc:chgData name="joud jarrah" userId="51ed9fee1a7ec1d0" providerId="LiveId" clId="{BD4E2900-E31E-40A1-B577-3067EDC5F88A}" dt="2024-05-05T08:21:39.421" v="249" actId="1076"/>
        <pc:sldMkLst>
          <pc:docMk/>
          <pc:sldMk cId="732059970" sldId="257"/>
        </pc:sldMkLst>
        <pc:spChg chg="del mod">
          <ac:chgData name="joud jarrah" userId="51ed9fee1a7ec1d0" providerId="LiveId" clId="{BD4E2900-E31E-40A1-B577-3067EDC5F88A}" dt="2024-05-05T08:15:35.179" v="206" actId="478"/>
          <ac:spMkLst>
            <pc:docMk/>
            <pc:sldMk cId="732059970" sldId="257"/>
            <ac:spMk id="2" creationId="{0934EFE5-901A-7307-B3B1-1D1A691BA195}"/>
          </ac:spMkLst>
        </pc:spChg>
        <pc:spChg chg="del mod">
          <ac:chgData name="joud jarrah" userId="51ed9fee1a7ec1d0" providerId="LiveId" clId="{BD4E2900-E31E-40A1-B577-3067EDC5F88A}" dt="2024-05-05T08:15:19.531" v="202" actId="478"/>
          <ac:spMkLst>
            <pc:docMk/>
            <pc:sldMk cId="732059970" sldId="257"/>
            <ac:spMk id="3" creationId="{900E05BD-D2A1-180A-D7B0-A97F033559DB}"/>
          </ac:spMkLst>
        </pc:spChg>
        <pc:spChg chg="del">
          <ac:chgData name="joud jarrah" userId="51ed9fee1a7ec1d0" providerId="LiveId" clId="{BD4E2900-E31E-40A1-B577-3067EDC5F88A}" dt="2024-04-14T12:35:57.864" v="1" actId="478"/>
          <ac:spMkLst>
            <pc:docMk/>
            <pc:sldMk cId="732059970" sldId="257"/>
            <ac:spMk id="4" creationId="{3DD1AC89-ECA0-2541-B724-91EE1C7C2FFF}"/>
          </ac:spMkLst>
        </pc:spChg>
        <pc:spChg chg="del">
          <ac:chgData name="joud jarrah" userId="51ed9fee1a7ec1d0" providerId="LiveId" clId="{BD4E2900-E31E-40A1-B577-3067EDC5F88A}" dt="2024-04-14T12:36:01.427" v="2" actId="478"/>
          <ac:spMkLst>
            <pc:docMk/>
            <pc:sldMk cId="732059970" sldId="257"/>
            <ac:spMk id="5" creationId="{764A7D26-7D1B-7E9F-F80A-3618E18E0302}"/>
          </ac:spMkLst>
        </pc:spChg>
        <pc:spChg chg="mod ord">
          <ac:chgData name="joud jarrah" userId="51ed9fee1a7ec1d0" providerId="LiveId" clId="{BD4E2900-E31E-40A1-B577-3067EDC5F88A}" dt="2024-05-05T08:20:53.239" v="237" actId="26606"/>
          <ac:spMkLst>
            <pc:docMk/>
            <pc:sldMk cId="732059970" sldId="257"/>
            <ac:spMk id="6" creationId="{144E683D-2DF1-F647-2C3D-533045114BB8}"/>
          </ac:spMkLst>
        </pc:spChg>
        <pc:spChg chg="add del mod">
          <ac:chgData name="joud jarrah" userId="51ed9fee1a7ec1d0" providerId="LiveId" clId="{BD4E2900-E31E-40A1-B577-3067EDC5F88A}" dt="2024-05-05T08:20:53.239" v="237" actId="26606"/>
          <ac:spMkLst>
            <pc:docMk/>
            <pc:sldMk cId="732059970" sldId="257"/>
            <ac:spMk id="13" creationId="{6341D249-0744-3531-59A9-5921E061733A}"/>
          </ac:spMkLst>
        </pc:spChg>
        <pc:spChg chg="add del mod">
          <ac:chgData name="joud jarrah" userId="51ed9fee1a7ec1d0" providerId="LiveId" clId="{BD4E2900-E31E-40A1-B577-3067EDC5F88A}" dt="2024-05-05T08:20:53.239" v="237" actId="26606"/>
          <ac:spMkLst>
            <pc:docMk/>
            <pc:sldMk cId="732059970" sldId="257"/>
            <ac:spMk id="15" creationId="{85695695-1CB3-FD79-3DC6-F141856EEA3B}"/>
          </ac:spMkLst>
        </pc:spChg>
        <pc:spChg chg="add del mod">
          <ac:chgData name="joud jarrah" userId="51ed9fee1a7ec1d0" providerId="LiveId" clId="{BD4E2900-E31E-40A1-B577-3067EDC5F88A}" dt="2024-05-05T08:20:53.239" v="237" actId="26606"/>
          <ac:spMkLst>
            <pc:docMk/>
            <pc:sldMk cId="732059970" sldId="257"/>
            <ac:spMk id="17" creationId="{784A29AE-04F2-EC2E-F51E-64BD7E058F80}"/>
          </ac:spMkLst>
        </pc:spChg>
        <pc:spChg chg="add del mod">
          <ac:chgData name="joud jarrah" userId="51ed9fee1a7ec1d0" providerId="LiveId" clId="{BD4E2900-E31E-40A1-B577-3067EDC5F88A}" dt="2024-05-05T08:20:53.239" v="237" actId="26606"/>
          <ac:spMkLst>
            <pc:docMk/>
            <pc:sldMk cId="732059970" sldId="257"/>
            <ac:spMk id="19" creationId="{23EF5184-AD9F-A376-7814-1FC96C4769CD}"/>
          </ac:spMkLst>
        </pc:spChg>
        <pc:spChg chg="add del mod">
          <ac:chgData name="joud jarrah" userId="51ed9fee1a7ec1d0" providerId="LiveId" clId="{BD4E2900-E31E-40A1-B577-3067EDC5F88A}" dt="2024-05-05T08:20:53.239" v="237" actId="26606"/>
          <ac:spMkLst>
            <pc:docMk/>
            <pc:sldMk cId="732059970" sldId="257"/>
            <ac:spMk id="21" creationId="{994EDD37-B79C-32F9-26EE-89CF28D294FA}"/>
          </ac:spMkLst>
        </pc:spChg>
        <pc:picChg chg="add mod modCrop">
          <ac:chgData name="joud jarrah" userId="51ed9fee1a7ec1d0" providerId="LiveId" clId="{BD4E2900-E31E-40A1-B577-3067EDC5F88A}" dt="2024-05-05T08:21:33.251" v="247" actId="14100"/>
          <ac:picMkLst>
            <pc:docMk/>
            <pc:sldMk cId="732059970" sldId="257"/>
            <ac:picMk id="5" creationId="{E4D8B23B-7CA3-43F9-CE56-12CFB1C5000A}"/>
          </ac:picMkLst>
        </pc:picChg>
        <pc:picChg chg="add mod">
          <ac:chgData name="joud jarrah" userId="51ed9fee1a7ec1d0" providerId="LiveId" clId="{BD4E2900-E31E-40A1-B577-3067EDC5F88A}" dt="2024-05-05T08:21:39.421" v="249" actId="1076"/>
          <ac:picMkLst>
            <pc:docMk/>
            <pc:sldMk cId="732059970" sldId="257"/>
            <ac:picMk id="8" creationId="{517F5355-BFC7-3D5D-9F2F-A36E723FD7DF}"/>
          </ac:picMkLst>
        </pc:picChg>
      </pc:sldChg>
      <pc:sldChg chg="addSp delSp modSp new mod">
        <pc:chgData name="joud jarrah" userId="51ed9fee1a7ec1d0" providerId="LiveId" clId="{BD4E2900-E31E-40A1-B577-3067EDC5F88A}" dt="2024-05-07T10:35:47.559" v="257" actId="1036"/>
        <pc:sldMkLst>
          <pc:docMk/>
          <pc:sldMk cId="4049095700" sldId="258"/>
        </pc:sldMkLst>
        <pc:spChg chg="mod">
          <ac:chgData name="joud jarrah" userId="51ed9fee1a7ec1d0" providerId="LiveId" clId="{BD4E2900-E31E-40A1-B577-3067EDC5F88A}" dt="2024-04-14T13:23:00.821" v="86" actId="255"/>
          <ac:spMkLst>
            <pc:docMk/>
            <pc:sldMk cId="4049095700" sldId="258"/>
            <ac:spMk id="2" creationId="{9931DFB9-8E17-407D-4C38-77CE4F764495}"/>
          </ac:spMkLst>
        </pc:spChg>
        <pc:spChg chg="mod">
          <ac:chgData name="joud jarrah" userId="51ed9fee1a7ec1d0" providerId="LiveId" clId="{BD4E2900-E31E-40A1-B577-3067EDC5F88A}" dt="2024-04-14T13:20:57.402" v="70" actId="14100"/>
          <ac:spMkLst>
            <pc:docMk/>
            <pc:sldMk cId="4049095700" sldId="258"/>
            <ac:spMk id="3" creationId="{ED340A2D-C451-466E-F50F-365275DA1362}"/>
          </ac:spMkLst>
        </pc:spChg>
        <pc:spChg chg="del">
          <ac:chgData name="joud jarrah" userId="51ed9fee1a7ec1d0" providerId="LiveId" clId="{BD4E2900-E31E-40A1-B577-3067EDC5F88A}" dt="2024-04-14T12:45:29.645" v="34" actId="478"/>
          <ac:spMkLst>
            <pc:docMk/>
            <pc:sldMk cId="4049095700" sldId="258"/>
            <ac:spMk id="4" creationId="{302A50CC-B499-6183-2844-9FA2714DBDED}"/>
          </ac:spMkLst>
        </pc:spChg>
        <pc:spChg chg="del">
          <ac:chgData name="joud jarrah" userId="51ed9fee1a7ec1d0" providerId="LiveId" clId="{BD4E2900-E31E-40A1-B577-3067EDC5F88A}" dt="2024-04-14T12:45:32.080" v="35" actId="478"/>
          <ac:spMkLst>
            <pc:docMk/>
            <pc:sldMk cId="4049095700" sldId="258"/>
            <ac:spMk id="5" creationId="{AE3C071D-366C-C4B5-8998-59B8D278627A}"/>
          </ac:spMkLst>
        </pc:spChg>
        <pc:spChg chg="add">
          <ac:chgData name="joud jarrah" userId="51ed9fee1a7ec1d0" providerId="LiveId" clId="{BD4E2900-E31E-40A1-B577-3067EDC5F88A}" dt="2024-04-14T13:18:16.021" v="63"/>
          <ac:spMkLst>
            <pc:docMk/>
            <pc:sldMk cId="4049095700" sldId="258"/>
            <ac:spMk id="9" creationId="{5720E909-C731-4BDE-E9B7-23DA5080417D}"/>
          </ac:spMkLst>
        </pc:spChg>
        <pc:picChg chg="add mod">
          <ac:chgData name="joud jarrah" userId="51ed9fee1a7ec1d0" providerId="LiveId" clId="{BD4E2900-E31E-40A1-B577-3067EDC5F88A}" dt="2024-05-07T10:35:47.559" v="257" actId="1036"/>
          <ac:picMkLst>
            <pc:docMk/>
            <pc:sldMk cId="4049095700" sldId="258"/>
            <ac:picMk id="8" creationId="{72C7708F-F45F-A900-E845-405A03B586F0}"/>
          </ac:picMkLst>
        </pc:picChg>
        <pc:picChg chg="add mod">
          <ac:chgData name="joud jarrah" userId="51ed9fee1a7ec1d0" providerId="LiveId" clId="{BD4E2900-E31E-40A1-B577-3067EDC5F88A}" dt="2024-04-14T13:20:52.293" v="69" actId="1076"/>
          <ac:picMkLst>
            <pc:docMk/>
            <pc:sldMk cId="4049095700" sldId="258"/>
            <ac:picMk id="11" creationId="{F76C77D7-0D4C-6C0A-07E3-2CB84118A32C}"/>
          </ac:picMkLst>
        </pc:picChg>
      </pc:sldChg>
      <pc:sldChg chg="addSp delSp modSp new mod ord">
        <pc:chgData name="joud jarrah" userId="51ed9fee1a7ec1d0" providerId="LiveId" clId="{BD4E2900-E31E-40A1-B577-3067EDC5F88A}" dt="2024-05-05T08:22:37.612" v="251"/>
        <pc:sldMkLst>
          <pc:docMk/>
          <pc:sldMk cId="931105364" sldId="259"/>
        </pc:sldMkLst>
        <pc:spChg chg="mod">
          <ac:chgData name="joud jarrah" userId="51ed9fee1a7ec1d0" providerId="LiveId" clId="{BD4E2900-E31E-40A1-B577-3067EDC5F88A}" dt="2024-04-14T13:45:34.110" v="171" actId="207"/>
          <ac:spMkLst>
            <pc:docMk/>
            <pc:sldMk cId="931105364" sldId="259"/>
            <ac:spMk id="2" creationId="{8E21268C-77F0-D118-97DC-2EAC24415F47}"/>
          </ac:spMkLst>
        </pc:spChg>
        <pc:spChg chg="del">
          <ac:chgData name="joud jarrah" userId="51ed9fee1a7ec1d0" providerId="LiveId" clId="{BD4E2900-E31E-40A1-B577-3067EDC5F88A}" dt="2024-04-14T13:23:57.763" v="92" actId="22"/>
          <ac:spMkLst>
            <pc:docMk/>
            <pc:sldMk cId="931105364" sldId="259"/>
            <ac:spMk id="3" creationId="{AE483F70-5897-922F-3E13-E99EACAFE63C}"/>
          </ac:spMkLst>
        </pc:spChg>
        <pc:spChg chg="del">
          <ac:chgData name="joud jarrah" userId="51ed9fee1a7ec1d0" providerId="LiveId" clId="{BD4E2900-E31E-40A1-B577-3067EDC5F88A}" dt="2024-04-14T13:23:19.749" v="90" actId="478"/>
          <ac:spMkLst>
            <pc:docMk/>
            <pc:sldMk cId="931105364" sldId="259"/>
            <ac:spMk id="4" creationId="{45A5692A-7D30-9832-4FA2-BD22765C8287}"/>
          </ac:spMkLst>
        </pc:spChg>
        <pc:spChg chg="del">
          <ac:chgData name="joud jarrah" userId="51ed9fee1a7ec1d0" providerId="LiveId" clId="{BD4E2900-E31E-40A1-B577-3067EDC5F88A}" dt="2024-04-14T13:23:22.208" v="91" actId="478"/>
          <ac:spMkLst>
            <pc:docMk/>
            <pc:sldMk cId="931105364" sldId="259"/>
            <ac:spMk id="5" creationId="{218B416D-5B10-8717-29F9-2B1852B3D3EF}"/>
          </ac:spMkLst>
        </pc:spChg>
        <pc:spChg chg="add del mod">
          <ac:chgData name="joud jarrah" userId="51ed9fee1a7ec1d0" providerId="LiveId" clId="{BD4E2900-E31E-40A1-B577-3067EDC5F88A}" dt="2024-05-05T08:11:34.613" v="193"/>
          <ac:spMkLst>
            <pc:docMk/>
            <pc:sldMk cId="931105364" sldId="259"/>
            <ac:spMk id="10" creationId="{B7C95395-479C-1BFE-B86A-6DB691320EAD}"/>
          </ac:spMkLst>
        </pc:spChg>
        <pc:picChg chg="add mod ord">
          <ac:chgData name="joud jarrah" userId="51ed9fee1a7ec1d0" providerId="LiveId" clId="{BD4E2900-E31E-40A1-B577-3067EDC5F88A}" dt="2024-05-05T08:11:42.893" v="195" actId="1076"/>
          <ac:picMkLst>
            <pc:docMk/>
            <pc:sldMk cId="931105364" sldId="259"/>
            <ac:picMk id="8" creationId="{AA8F4B97-B764-7766-98B1-3B34DECB16C0}"/>
          </ac:picMkLst>
        </pc:picChg>
      </pc:sldChg>
      <pc:sldChg chg="addSp delSp modSp new mod">
        <pc:chgData name="joud jarrah" userId="51ed9fee1a7ec1d0" providerId="LiveId" clId="{BD4E2900-E31E-40A1-B577-3067EDC5F88A}" dt="2024-05-05T08:46:28.504" v="252" actId="1036"/>
        <pc:sldMkLst>
          <pc:docMk/>
          <pc:sldMk cId="1570020465" sldId="260"/>
        </pc:sldMkLst>
        <pc:spChg chg="mod">
          <ac:chgData name="joud jarrah" userId="51ed9fee1a7ec1d0" providerId="LiveId" clId="{BD4E2900-E31E-40A1-B577-3067EDC5F88A}" dt="2024-04-14T13:45:30.705" v="170" actId="207"/>
          <ac:spMkLst>
            <pc:docMk/>
            <pc:sldMk cId="1570020465" sldId="260"/>
            <ac:spMk id="2" creationId="{D42FAEA5-2B15-894B-0525-38339B69C080}"/>
          </ac:spMkLst>
        </pc:spChg>
        <pc:spChg chg="del">
          <ac:chgData name="joud jarrah" userId="51ed9fee1a7ec1d0" providerId="LiveId" clId="{BD4E2900-E31E-40A1-B577-3067EDC5F88A}" dt="2024-04-14T13:31:28.897" v="110" actId="931"/>
          <ac:spMkLst>
            <pc:docMk/>
            <pc:sldMk cId="1570020465" sldId="260"/>
            <ac:spMk id="3" creationId="{FDC11550-2474-E7C4-713C-19E0A6B37207}"/>
          </ac:spMkLst>
        </pc:spChg>
        <pc:spChg chg="del">
          <ac:chgData name="joud jarrah" userId="51ed9fee1a7ec1d0" providerId="LiveId" clId="{BD4E2900-E31E-40A1-B577-3067EDC5F88A}" dt="2024-04-14T13:31:35.751" v="115" actId="478"/>
          <ac:spMkLst>
            <pc:docMk/>
            <pc:sldMk cId="1570020465" sldId="260"/>
            <ac:spMk id="4" creationId="{0DE5FCB9-D091-D40B-237B-9B71F8C2F1BA}"/>
          </ac:spMkLst>
        </pc:spChg>
        <pc:spChg chg="del">
          <ac:chgData name="joud jarrah" userId="51ed9fee1a7ec1d0" providerId="LiveId" clId="{BD4E2900-E31E-40A1-B577-3067EDC5F88A}" dt="2024-04-14T13:31:38.902" v="116" actId="478"/>
          <ac:spMkLst>
            <pc:docMk/>
            <pc:sldMk cId="1570020465" sldId="260"/>
            <ac:spMk id="5" creationId="{117E8B29-2415-3F00-1839-5E97FC790072}"/>
          </ac:spMkLst>
        </pc:spChg>
        <pc:picChg chg="add mod">
          <ac:chgData name="joud jarrah" userId="51ed9fee1a7ec1d0" providerId="LiveId" clId="{BD4E2900-E31E-40A1-B577-3067EDC5F88A}" dt="2024-05-05T08:46:28.504" v="252" actId="1036"/>
          <ac:picMkLst>
            <pc:docMk/>
            <pc:sldMk cId="1570020465" sldId="260"/>
            <ac:picMk id="8" creationId="{9226E67E-B5C8-4D82-9181-1C4883EA74B6}"/>
          </ac:picMkLst>
        </pc:picChg>
      </pc:sldChg>
      <pc:sldChg chg="delSp modSp new add del mod">
        <pc:chgData name="joud jarrah" userId="51ed9fee1a7ec1d0" providerId="LiveId" clId="{BD4E2900-E31E-40A1-B577-3067EDC5F88A}" dt="2024-05-05T08:11:27.509" v="190" actId="2696"/>
        <pc:sldMkLst>
          <pc:docMk/>
          <pc:sldMk cId="416596524" sldId="261"/>
        </pc:sldMkLst>
        <pc:spChg chg="mod">
          <ac:chgData name="joud jarrah" userId="51ed9fee1a7ec1d0" providerId="LiveId" clId="{BD4E2900-E31E-40A1-B577-3067EDC5F88A}" dt="2024-04-14T13:45:27.359" v="169" actId="207"/>
          <ac:spMkLst>
            <pc:docMk/>
            <pc:sldMk cId="416596524" sldId="261"/>
            <ac:spMk id="2" creationId="{A04F69B5-2A62-86F6-041E-557594DDC48B}"/>
          </ac:spMkLst>
        </pc:spChg>
        <pc:spChg chg="mod">
          <ac:chgData name="joud jarrah" userId="51ed9fee1a7ec1d0" providerId="LiveId" clId="{BD4E2900-E31E-40A1-B577-3067EDC5F88A}" dt="2024-04-14T13:32:59.411" v="123" actId="207"/>
          <ac:spMkLst>
            <pc:docMk/>
            <pc:sldMk cId="416596524" sldId="261"/>
            <ac:spMk id="3" creationId="{B0758112-80E8-3336-8119-D732C46AEB17}"/>
          </ac:spMkLst>
        </pc:spChg>
        <pc:spChg chg="del">
          <ac:chgData name="joud jarrah" userId="51ed9fee1a7ec1d0" providerId="LiveId" clId="{BD4E2900-E31E-40A1-B577-3067EDC5F88A}" dt="2024-04-14T13:33:25.712" v="130" actId="478"/>
          <ac:spMkLst>
            <pc:docMk/>
            <pc:sldMk cId="416596524" sldId="261"/>
            <ac:spMk id="4" creationId="{B8F1BBF4-2D4D-AF47-24E8-B628A961B940}"/>
          </ac:spMkLst>
        </pc:spChg>
        <pc:spChg chg="del mod">
          <ac:chgData name="joud jarrah" userId="51ed9fee1a7ec1d0" providerId="LiveId" clId="{BD4E2900-E31E-40A1-B577-3067EDC5F88A}" dt="2024-04-14T13:33:17.872" v="129" actId="478"/>
          <ac:spMkLst>
            <pc:docMk/>
            <pc:sldMk cId="416596524" sldId="261"/>
            <ac:spMk id="5" creationId="{B61AF8F3-A862-EFC2-9A2D-B0597D3FB11B}"/>
          </ac:spMkLst>
        </pc:spChg>
      </pc:sldChg>
      <pc:sldChg chg="addSp delSp modSp new mod">
        <pc:chgData name="joud jarrah" userId="51ed9fee1a7ec1d0" providerId="LiveId" clId="{BD4E2900-E31E-40A1-B577-3067EDC5F88A}" dt="2024-05-05T08:46:56.383" v="256" actId="1076"/>
        <pc:sldMkLst>
          <pc:docMk/>
          <pc:sldMk cId="2531849485" sldId="262"/>
        </pc:sldMkLst>
        <pc:spChg chg="mod">
          <ac:chgData name="joud jarrah" userId="51ed9fee1a7ec1d0" providerId="LiveId" clId="{BD4E2900-E31E-40A1-B577-3067EDC5F88A}" dt="2024-04-14T13:36:28.677" v="142" actId="255"/>
          <ac:spMkLst>
            <pc:docMk/>
            <pc:sldMk cId="2531849485" sldId="262"/>
            <ac:spMk id="2" creationId="{DF9313C7-3717-C307-E1BC-863D3A1F45EB}"/>
          </ac:spMkLst>
        </pc:spChg>
        <pc:spChg chg="del mod">
          <ac:chgData name="joud jarrah" userId="51ed9fee1a7ec1d0" providerId="LiveId" clId="{BD4E2900-E31E-40A1-B577-3067EDC5F88A}" dt="2024-05-05T08:46:51.755" v="254" actId="478"/>
          <ac:spMkLst>
            <pc:docMk/>
            <pc:sldMk cId="2531849485" sldId="262"/>
            <ac:spMk id="3" creationId="{068EDD96-5403-9520-038A-D6A868C6999E}"/>
          </ac:spMkLst>
        </pc:spChg>
        <pc:spChg chg="del">
          <ac:chgData name="joud jarrah" userId="51ed9fee1a7ec1d0" providerId="LiveId" clId="{BD4E2900-E31E-40A1-B577-3067EDC5F88A}" dt="2024-04-14T13:36:40.725" v="144" actId="478"/>
          <ac:spMkLst>
            <pc:docMk/>
            <pc:sldMk cId="2531849485" sldId="262"/>
            <ac:spMk id="4" creationId="{33370C4A-3610-9AA5-50C2-A01F7D1FBE50}"/>
          </ac:spMkLst>
        </pc:spChg>
        <pc:spChg chg="del">
          <ac:chgData name="joud jarrah" userId="51ed9fee1a7ec1d0" providerId="LiveId" clId="{BD4E2900-E31E-40A1-B577-3067EDC5F88A}" dt="2024-04-14T13:36:43.239" v="145" actId="478"/>
          <ac:spMkLst>
            <pc:docMk/>
            <pc:sldMk cId="2531849485" sldId="262"/>
            <ac:spMk id="5" creationId="{27715625-02F3-7815-F5C9-6D2F0132C4AE}"/>
          </ac:spMkLst>
        </pc:spChg>
        <pc:picChg chg="add mod">
          <ac:chgData name="joud jarrah" userId="51ed9fee1a7ec1d0" providerId="LiveId" clId="{BD4E2900-E31E-40A1-B577-3067EDC5F88A}" dt="2024-05-05T08:46:56.383" v="256" actId="1076"/>
          <ac:picMkLst>
            <pc:docMk/>
            <pc:sldMk cId="2531849485" sldId="262"/>
            <ac:picMk id="8" creationId="{DB4BC320-E0C9-E76F-EF34-18F41D7B1134}"/>
          </ac:picMkLst>
        </pc:picChg>
      </pc:sldChg>
      <pc:sldChg chg="addSp delSp modSp new mod">
        <pc:chgData name="joud jarrah" userId="51ed9fee1a7ec1d0" providerId="LiveId" clId="{BD4E2900-E31E-40A1-B577-3067EDC5F88A}" dt="2024-04-14T13:47:47.505" v="186" actId="1076"/>
        <pc:sldMkLst>
          <pc:docMk/>
          <pc:sldMk cId="2251960320" sldId="263"/>
        </pc:sldMkLst>
        <pc:spChg chg="mod">
          <ac:chgData name="joud jarrah" userId="51ed9fee1a7ec1d0" providerId="LiveId" clId="{BD4E2900-E31E-40A1-B577-3067EDC5F88A}" dt="2024-04-14T13:44:29.590" v="162" actId="20577"/>
          <ac:spMkLst>
            <pc:docMk/>
            <pc:sldMk cId="2251960320" sldId="263"/>
            <ac:spMk id="2" creationId="{65B70A77-7B11-9488-527E-436F8B4BFAE6}"/>
          </ac:spMkLst>
        </pc:spChg>
        <pc:spChg chg="mod">
          <ac:chgData name="joud jarrah" userId="51ed9fee1a7ec1d0" providerId="LiveId" clId="{BD4E2900-E31E-40A1-B577-3067EDC5F88A}" dt="2024-04-14T13:45:41.274" v="173" actId="5793"/>
          <ac:spMkLst>
            <pc:docMk/>
            <pc:sldMk cId="2251960320" sldId="263"/>
            <ac:spMk id="3" creationId="{83952681-ECB9-8FA7-C413-CEAB23F0837B}"/>
          </ac:spMkLst>
        </pc:spChg>
        <pc:spChg chg="del">
          <ac:chgData name="joud jarrah" userId="51ed9fee1a7ec1d0" providerId="LiveId" clId="{BD4E2900-E31E-40A1-B577-3067EDC5F88A}" dt="2024-04-14T13:44:20.987" v="154" actId="478"/>
          <ac:spMkLst>
            <pc:docMk/>
            <pc:sldMk cId="2251960320" sldId="263"/>
            <ac:spMk id="4" creationId="{B492EDCD-9CF7-0FDC-0F50-6A2FFDC4082E}"/>
          </ac:spMkLst>
        </pc:spChg>
        <pc:spChg chg="del">
          <ac:chgData name="joud jarrah" userId="51ed9fee1a7ec1d0" providerId="LiveId" clId="{BD4E2900-E31E-40A1-B577-3067EDC5F88A}" dt="2024-04-14T13:47:42.737" v="184" actId="478"/>
          <ac:spMkLst>
            <pc:docMk/>
            <pc:sldMk cId="2251960320" sldId="263"/>
            <ac:spMk id="5" creationId="{9D2E069D-D918-8942-9BA5-AC44AF3410CF}"/>
          </ac:spMkLst>
        </pc:spChg>
        <pc:picChg chg="add mod">
          <ac:chgData name="joud jarrah" userId="51ed9fee1a7ec1d0" providerId="LiveId" clId="{BD4E2900-E31E-40A1-B577-3067EDC5F88A}" dt="2024-04-14T13:47:37.281" v="182" actId="1076"/>
          <ac:picMkLst>
            <pc:docMk/>
            <pc:sldMk cId="2251960320" sldId="263"/>
            <ac:picMk id="8" creationId="{C3DE7EAD-6540-D99D-17C4-3DA8D78DEF98}"/>
          </ac:picMkLst>
        </pc:picChg>
        <pc:picChg chg="add mod">
          <ac:chgData name="joud jarrah" userId="51ed9fee1a7ec1d0" providerId="LiveId" clId="{BD4E2900-E31E-40A1-B577-3067EDC5F88A}" dt="2024-04-14T13:47:47.505" v="186" actId="1076"/>
          <ac:picMkLst>
            <pc:docMk/>
            <pc:sldMk cId="2251960320" sldId="263"/>
            <ac:picMk id="10" creationId="{7FAC832C-F00C-05ED-2F0C-DB2C81400E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3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2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1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1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9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5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1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7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5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ubtitle 2">
            <a:extLst>
              <a:ext uri="{FF2B5EF4-FFF2-40B4-BE49-F238E27FC236}">
                <a16:creationId xmlns:a16="http://schemas.microsoft.com/office/drawing/2014/main" id="{9E5676E4-2B27-DE67-00C8-246CD7296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6245"/>
            <a:ext cx="9144000" cy="10668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3D8740DD-3826-F32D-4C63-ED0D39A7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8" name="Picture 7" descr="A white paper with red text&#10;&#10;Description automatically generated">
            <a:extLst>
              <a:ext uri="{FF2B5EF4-FFF2-40B4-BE49-F238E27FC236}">
                <a16:creationId xmlns:a16="http://schemas.microsoft.com/office/drawing/2014/main" id="{4EEA0A00-A78A-E5DB-99AD-BF889E30C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8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E683D-2DF1-F647-2C3D-53304511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8B23B-7CA3-43F9-CE56-12CFB1C50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04" b="6838"/>
          <a:stretch/>
        </p:blipFill>
        <p:spPr>
          <a:xfrm>
            <a:off x="89309" y="1881199"/>
            <a:ext cx="6035028" cy="3131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7F5355-BFC7-3D5D-9F2F-A36E723FD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107" y="1881199"/>
            <a:ext cx="5878584" cy="31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5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DFB9-8E17-407D-4C38-77CE4F76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i="0" dirty="0">
                <a:solidFill>
                  <a:schemeClr val="tx1"/>
                </a:solidFill>
                <a:effectLst/>
                <a:latin typeface="Walbaum Display (Headings)\"/>
                <a:cs typeface="Arial" panose="020B0604020202020204" pitchFamily="34" charset="0"/>
              </a:rPr>
              <a:t>Dart Initializing Set</a:t>
            </a:r>
            <a:endParaRPr lang="en-US" sz="8000" dirty="0">
              <a:solidFill>
                <a:schemeClr val="tx1"/>
              </a:solidFill>
              <a:latin typeface="Walbaum Display (Headings)\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40A2D-C451-466E-F50F-365275DA1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10442448" cy="456349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</a:rPr>
              <a:t>Here is a simple Dart set, created using a set literal:</a:t>
            </a:r>
            <a:br>
              <a:rPr lang="en-US" sz="2400" dirty="0">
                <a:solidFill>
                  <a:schemeClr val="tx1"/>
                </a:solidFill>
                <a:effectLst/>
                <a:highlight>
                  <a:srgbClr val="F8F9FA"/>
                </a:highlight>
              </a:rPr>
            </a:br>
            <a:endParaRPr lang="en-US" sz="2400" dirty="0">
              <a:solidFill>
                <a:schemeClr val="tx1"/>
              </a:solidFill>
              <a:effectLst/>
              <a:highlight>
                <a:srgbClr val="F8F9FA"/>
              </a:highlight>
            </a:endParaRPr>
          </a:p>
          <a:p>
            <a:endParaRPr lang="en-US" sz="2400" dirty="0">
              <a:solidFill>
                <a:schemeClr val="tx1"/>
              </a:solidFill>
              <a:highlight>
                <a:srgbClr val="F8F9FA"/>
              </a:highlight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To create an empty set, use {} preceded by a type argument, or assign {} to a variable of type Set: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47DB6-C6EA-FB4B-8B0D-F17D4ED9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C7708F-F45F-A900-E845-405A03B58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66" y="2746636"/>
            <a:ext cx="9974067" cy="924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6C77D7-0D4C-6C0A-07E3-2CB84118A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787" y="4315783"/>
            <a:ext cx="4113029" cy="21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9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AEA5-2B15-894B-0525-38339B69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>
                <a:solidFill>
                  <a:schemeClr val="tx1"/>
                </a:solidFill>
              </a:rPr>
              <a:t>MAP </a:t>
            </a:r>
          </a:p>
        </p:txBody>
      </p:sp>
      <p:pic>
        <p:nvPicPr>
          <p:cNvPr id="8" name="Content Placeholder 7" descr="A screenshot of a game&#10;&#10;Description automatically generated">
            <a:extLst>
              <a:ext uri="{FF2B5EF4-FFF2-40B4-BE49-F238E27FC236}">
                <a16:creationId xmlns:a16="http://schemas.microsoft.com/office/drawing/2014/main" id="{9226E67E-B5C8-4D82-9181-1C4883EA7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158" y="909899"/>
            <a:ext cx="6478608" cy="537074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72BA2-BAD1-C078-0DE6-470A52FA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2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13C7-3717-C307-E1BC-863D3A1F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0" dirty="0">
                <a:solidFill>
                  <a:schemeClr val="tx1"/>
                </a:solidFill>
                <a:effectLst/>
                <a:latin typeface="Walbaum Display (Headings)\"/>
                <a:cs typeface="Arial" panose="020B0604020202020204" pitchFamily="34" charset="0"/>
              </a:rPr>
              <a:t>Dart Initializing Map</a:t>
            </a:r>
            <a:r>
              <a:rPr lang="en-US" sz="7200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A6300-1D78-3F26-0B33-20216880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4BC320-E0C9-E76F-EF34-18F41D7B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646" y="2596156"/>
            <a:ext cx="5630027" cy="263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4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A77-7B11-9488-527E-436F8B4B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i="0" dirty="0">
                <a:solidFill>
                  <a:schemeClr val="tx1"/>
                </a:solidFill>
                <a:effectLst/>
                <a:latin typeface="Walbaum Display (Headings)\"/>
                <a:cs typeface="Arial" panose="020B0604020202020204" pitchFamily="34" charset="0"/>
              </a:rPr>
              <a:t>Dart Initializing Map</a:t>
            </a:r>
            <a:r>
              <a:rPr lang="en-US" sz="6000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2681-ECB9-8FA7-C413-CEAB23F08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</a:rPr>
              <a:t>You can create the same objects using a Map constructor:</a:t>
            </a:r>
          </a:p>
          <a:p>
            <a:pPr marL="0" indent="0">
              <a:buNone/>
            </a:pPr>
            <a:br>
              <a:rPr lang="en-US" sz="2800" dirty="0">
                <a:solidFill>
                  <a:schemeClr val="tx1"/>
                </a:solidFill>
                <a:effectLst/>
                <a:highlight>
                  <a:srgbClr val="F8F9FA"/>
                </a:highlight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1F07E-AF9E-5F96-3412-D54AEFE1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DE7EAD-6540-D99D-17C4-3DA8D78DE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0" y="3349430"/>
            <a:ext cx="6003561" cy="2281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AC832C-F00C-05ED-2F0C-DB2C81400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041" y="4109893"/>
            <a:ext cx="6003561" cy="21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6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268C-77F0-D118-97DC-2EAC244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>
                <a:solidFill>
                  <a:schemeClr val="tx1"/>
                </a:solidFill>
              </a:rPr>
              <a:t>Set or map?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8F4B97-B764-7766-98B1-3B34DECB1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430" y="2568499"/>
            <a:ext cx="10872569" cy="256692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41AE9-4DF6-C30E-9079-6756AEEC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05364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 Light</vt:lpstr>
      <vt:lpstr>Arial</vt:lpstr>
      <vt:lpstr>Walbaum Display</vt:lpstr>
      <vt:lpstr>Walbaum Display (Headings)\</vt:lpstr>
      <vt:lpstr>BohoVogueVTI</vt:lpstr>
      <vt:lpstr>PowerPoint Presentation</vt:lpstr>
      <vt:lpstr>PowerPoint Presentation</vt:lpstr>
      <vt:lpstr>Dart Initializing Set</vt:lpstr>
      <vt:lpstr>MAP </vt:lpstr>
      <vt:lpstr>Dart Initializing Map </vt:lpstr>
      <vt:lpstr>Dart Initializing Map (Cont.)</vt:lpstr>
      <vt:lpstr>Set or map?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joud jarrah</dc:creator>
  <cp:lastModifiedBy>joud jarrah</cp:lastModifiedBy>
  <cp:revision>1</cp:revision>
  <dcterms:created xsi:type="dcterms:W3CDTF">2024-04-14T12:29:25Z</dcterms:created>
  <dcterms:modified xsi:type="dcterms:W3CDTF">2024-05-07T10:35:56Z</dcterms:modified>
</cp:coreProperties>
</file>