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9988D6-EAD6-41C1-AC36-144583449C19}" v="21" dt="2024-05-05T08:50:17.241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2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ud jarrah" userId="51ed9fee1a7ec1d0" providerId="LiveId" clId="{969988D6-EAD6-41C1-AC36-144583449C19}"/>
    <pc:docChg chg="undo redo custSel addSld delSld modSld">
      <pc:chgData name="joud jarrah" userId="51ed9fee1a7ec1d0" providerId="LiveId" clId="{969988D6-EAD6-41C1-AC36-144583449C19}" dt="2024-05-05T08:54:22.200" v="351" actId="113"/>
      <pc:docMkLst>
        <pc:docMk/>
      </pc:docMkLst>
      <pc:sldChg chg="addSp delSp modSp mod setBg addAnim delAnim setClrOvrMap">
        <pc:chgData name="joud jarrah" userId="51ed9fee1a7ec1d0" providerId="LiveId" clId="{969988D6-EAD6-41C1-AC36-144583449C19}" dt="2024-04-16T10:25:01.029" v="41" actId="14100"/>
        <pc:sldMkLst>
          <pc:docMk/>
          <pc:sldMk cId="3575656203" sldId="256"/>
        </pc:sldMkLst>
        <pc:spChg chg="mod ord">
          <ac:chgData name="joud jarrah" userId="51ed9fee1a7ec1d0" providerId="LiveId" clId="{969988D6-EAD6-41C1-AC36-144583449C19}" dt="2024-04-16T10:25:01.029" v="41" actId="14100"/>
          <ac:spMkLst>
            <pc:docMk/>
            <pc:sldMk cId="3575656203" sldId="256"/>
            <ac:spMk id="2" creationId="{6D6E9431-0427-9E6A-3653-EDC0AC493831}"/>
          </ac:spMkLst>
        </pc:spChg>
        <pc:spChg chg="del">
          <ac:chgData name="joud jarrah" userId="51ed9fee1a7ec1d0" providerId="LiveId" clId="{969988D6-EAD6-41C1-AC36-144583449C19}" dt="2024-04-16T10:17:49.077" v="0" actId="478"/>
          <ac:spMkLst>
            <pc:docMk/>
            <pc:sldMk cId="3575656203" sldId="256"/>
            <ac:spMk id="3" creationId="{DBE65B86-21E7-ABE6-86C4-3E2B99EBA5B7}"/>
          </ac:spMkLst>
        </pc:spChg>
        <pc:spChg chg="add">
          <ac:chgData name="joud jarrah" userId="51ed9fee1a7ec1d0" providerId="LiveId" clId="{969988D6-EAD6-41C1-AC36-144583449C19}" dt="2024-04-16T10:24:27.331" v="36" actId="11529"/>
          <ac:spMkLst>
            <pc:docMk/>
            <pc:sldMk cId="3575656203" sldId="256"/>
            <ac:spMk id="6" creationId="{749257F2-9532-549D-B0C6-27C4E2DBDA76}"/>
          </ac:spMkLst>
        </pc:spChg>
        <pc:spChg chg="add del">
          <ac:chgData name="joud jarrah" userId="51ed9fee1a7ec1d0" providerId="LiveId" clId="{969988D6-EAD6-41C1-AC36-144583449C19}" dt="2024-04-16T10:22:52.385" v="18" actId="26606"/>
          <ac:spMkLst>
            <pc:docMk/>
            <pc:sldMk cId="3575656203" sldId="256"/>
            <ac:spMk id="7" creationId="{8A95209C-5275-4E15-8EA7-7F42980ABF2D}"/>
          </ac:spMkLst>
        </pc:spChg>
        <pc:spChg chg="add del">
          <ac:chgData name="joud jarrah" userId="51ed9fee1a7ec1d0" providerId="LiveId" clId="{969988D6-EAD6-41C1-AC36-144583449C19}" dt="2024-04-16T10:22:20.907" v="15" actId="26606"/>
          <ac:spMkLst>
            <pc:docMk/>
            <pc:sldMk cId="3575656203" sldId="256"/>
            <ac:spMk id="10" creationId="{71B2258F-86CA-4D4D-8270-BC05FCDEBFB3}"/>
          </ac:spMkLst>
        </pc:spChg>
        <pc:spChg chg="add del">
          <ac:chgData name="joud jarrah" userId="51ed9fee1a7ec1d0" providerId="LiveId" clId="{969988D6-EAD6-41C1-AC36-144583449C19}" dt="2024-04-16T10:22:52.385" v="18" actId="26606"/>
          <ac:spMkLst>
            <pc:docMk/>
            <pc:sldMk cId="3575656203" sldId="256"/>
            <ac:spMk id="12" creationId="{4F2ED431-E304-4FF0-9F4E-032783C9D612}"/>
          </ac:spMkLst>
        </pc:spChg>
        <pc:spChg chg="add del">
          <ac:chgData name="joud jarrah" userId="51ed9fee1a7ec1d0" providerId="LiveId" clId="{969988D6-EAD6-41C1-AC36-144583449C19}" dt="2024-04-16T10:22:52.385" v="18" actId="26606"/>
          <ac:spMkLst>
            <pc:docMk/>
            <pc:sldMk cId="3575656203" sldId="256"/>
            <ac:spMk id="14" creationId="{4E87FCFB-2CCE-460D-B3DD-557C8BD1B94A}"/>
          </ac:spMkLst>
        </pc:spChg>
        <pc:spChg chg="add del">
          <ac:chgData name="joud jarrah" userId="51ed9fee1a7ec1d0" providerId="LiveId" clId="{969988D6-EAD6-41C1-AC36-144583449C19}" dt="2024-04-16T10:23:00.104" v="20" actId="26606"/>
          <ac:spMkLst>
            <pc:docMk/>
            <pc:sldMk cId="3575656203" sldId="256"/>
            <ac:spMk id="16" creationId="{08C9B587-E65E-4B52-B37C-ABEBB6E87928}"/>
          </ac:spMkLst>
        </pc:spChg>
        <pc:spChg chg="add del">
          <ac:chgData name="joud jarrah" userId="51ed9fee1a7ec1d0" providerId="LiveId" clId="{969988D6-EAD6-41C1-AC36-144583449C19}" dt="2024-04-16T10:23:00.104" v="20" actId="26606"/>
          <ac:spMkLst>
            <pc:docMk/>
            <pc:sldMk cId="3575656203" sldId="256"/>
            <ac:spMk id="17" creationId="{0671A8AE-40A1-4631-A6B8-581AFF065482}"/>
          </ac:spMkLst>
        </pc:spChg>
        <pc:spChg chg="add del">
          <ac:chgData name="joud jarrah" userId="51ed9fee1a7ec1d0" providerId="LiveId" clId="{969988D6-EAD6-41C1-AC36-144583449C19}" dt="2024-04-16T10:23:00.104" v="20" actId="26606"/>
          <ac:spMkLst>
            <pc:docMk/>
            <pc:sldMk cId="3575656203" sldId="256"/>
            <ac:spMk id="18" creationId="{AB58EF07-17C2-48CF-ABB0-EEF1F17CB8F0}"/>
          </ac:spMkLst>
        </pc:spChg>
        <pc:spChg chg="add del">
          <ac:chgData name="joud jarrah" userId="51ed9fee1a7ec1d0" providerId="LiveId" clId="{969988D6-EAD6-41C1-AC36-144583449C19}" dt="2024-04-16T10:23:00.104" v="20" actId="26606"/>
          <ac:spMkLst>
            <pc:docMk/>
            <pc:sldMk cId="3575656203" sldId="256"/>
            <ac:spMk id="19" creationId="{AF2F604E-43BE-4DC3-B983-E071523364F8}"/>
          </ac:spMkLst>
        </pc:spChg>
        <pc:spChg chg="add del">
          <ac:chgData name="joud jarrah" userId="51ed9fee1a7ec1d0" providerId="LiveId" clId="{969988D6-EAD6-41C1-AC36-144583449C19}" dt="2024-04-16T10:23:06.373" v="22" actId="26606"/>
          <ac:spMkLst>
            <pc:docMk/>
            <pc:sldMk cId="3575656203" sldId="256"/>
            <ac:spMk id="21" creationId="{8A95209C-5275-4E15-8EA7-7F42980ABF2D}"/>
          </ac:spMkLst>
        </pc:spChg>
        <pc:spChg chg="add del">
          <ac:chgData name="joud jarrah" userId="51ed9fee1a7ec1d0" providerId="LiveId" clId="{969988D6-EAD6-41C1-AC36-144583449C19}" dt="2024-04-16T10:23:06.373" v="22" actId="26606"/>
          <ac:spMkLst>
            <pc:docMk/>
            <pc:sldMk cId="3575656203" sldId="256"/>
            <ac:spMk id="22" creationId="{4F2ED431-E304-4FF0-9F4E-032783C9D612}"/>
          </ac:spMkLst>
        </pc:spChg>
        <pc:spChg chg="add del">
          <ac:chgData name="joud jarrah" userId="51ed9fee1a7ec1d0" providerId="LiveId" clId="{969988D6-EAD6-41C1-AC36-144583449C19}" dt="2024-04-16T10:23:06.373" v="22" actId="26606"/>
          <ac:spMkLst>
            <pc:docMk/>
            <pc:sldMk cId="3575656203" sldId="256"/>
            <ac:spMk id="23" creationId="{4E87FCFB-2CCE-460D-B3DD-557C8BD1B94A}"/>
          </ac:spMkLst>
        </pc:spChg>
        <pc:spChg chg="add del">
          <ac:chgData name="joud jarrah" userId="51ed9fee1a7ec1d0" providerId="LiveId" clId="{969988D6-EAD6-41C1-AC36-144583449C19}" dt="2024-04-16T10:23:43.948" v="31" actId="26606"/>
          <ac:spMkLst>
            <pc:docMk/>
            <pc:sldMk cId="3575656203" sldId="256"/>
            <ac:spMk id="25" creationId="{A4AC5506-6312-4701-8D3C-40187889A947}"/>
          </ac:spMkLst>
        </pc:spChg>
        <pc:spChg chg="add del">
          <ac:chgData name="joud jarrah" userId="51ed9fee1a7ec1d0" providerId="LiveId" clId="{969988D6-EAD6-41C1-AC36-144583449C19}" dt="2024-04-16T10:23:43.941" v="30" actId="26606"/>
          <ac:spMkLst>
            <pc:docMk/>
            <pc:sldMk cId="3575656203" sldId="256"/>
            <ac:spMk id="30" creationId="{37C89E4B-3C9F-44B9-8B86-D9E3D112D8EC}"/>
          </ac:spMkLst>
        </pc:spChg>
        <pc:spChg chg="add">
          <ac:chgData name="joud jarrah" userId="51ed9fee1a7ec1d0" providerId="LiveId" clId="{969988D6-EAD6-41C1-AC36-144583449C19}" dt="2024-04-16T10:23:43.948" v="31" actId="26606"/>
          <ac:spMkLst>
            <pc:docMk/>
            <pc:sldMk cId="3575656203" sldId="256"/>
            <ac:spMk id="36" creationId="{7B1AB9FE-36F5-4FD1-9850-DB5C5AD4828F}"/>
          </ac:spMkLst>
        </pc:spChg>
        <pc:spChg chg="add">
          <ac:chgData name="joud jarrah" userId="51ed9fee1a7ec1d0" providerId="LiveId" clId="{969988D6-EAD6-41C1-AC36-144583449C19}" dt="2024-04-16T10:23:43.948" v="31" actId="26606"/>
          <ac:spMkLst>
            <pc:docMk/>
            <pc:sldMk cId="3575656203" sldId="256"/>
            <ac:spMk id="37" creationId="{F489C2E0-4895-4B72-85EA-7EE9FAFFDC7E}"/>
          </ac:spMkLst>
        </pc:spChg>
        <pc:picChg chg="add mod modCrop">
          <ac:chgData name="joud jarrah" userId="51ed9fee1a7ec1d0" providerId="LiveId" clId="{969988D6-EAD6-41C1-AC36-144583449C19}" dt="2024-04-16T10:23:43.948" v="31" actId="26606"/>
          <ac:picMkLst>
            <pc:docMk/>
            <pc:sldMk cId="3575656203" sldId="256"/>
            <ac:picMk id="5" creationId="{AEA35629-FC5D-F9D0-982A-F3BC590D12CD}"/>
          </ac:picMkLst>
        </pc:picChg>
        <pc:cxnChg chg="add del">
          <ac:chgData name="joud jarrah" userId="51ed9fee1a7ec1d0" providerId="LiveId" clId="{969988D6-EAD6-41C1-AC36-144583449C19}" dt="2024-04-16T10:23:43.941" v="30" actId="26606"/>
          <ac:cxnSpMkLst>
            <pc:docMk/>
            <pc:sldMk cId="3575656203" sldId="256"/>
            <ac:cxnSpMk id="32" creationId="{AA2EAA10-076F-46BD-8F0F-B9A2FB77A85C}"/>
          </ac:cxnSpMkLst>
        </pc:cxnChg>
        <pc:cxnChg chg="add del">
          <ac:chgData name="joud jarrah" userId="51ed9fee1a7ec1d0" providerId="LiveId" clId="{969988D6-EAD6-41C1-AC36-144583449C19}" dt="2024-04-16T10:23:43.941" v="30" actId="26606"/>
          <ac:cxnSpMkLst>
            <pc:docMk/>
            <pc:sldMk cId="3575656203" sldId="256"/>
            <ac:cxnSpMk id="34" creationId="{D891E407-403B-4764-86C9-33A56D3BCAA3}"/>
          </ac:cxnSpMkLst>
        </pc:cxnChg>
      </pc:sldChg>
      <pc:sldChg chg="modSp new del mod">
        <pc:chgData name="joud jarrah" userId="51ed9fee1a7ec1d0" providerId="LiveId" clId="{969988D6-EAD6-41C1-AC36-144583449C19}" dt="2024-05-05T08:48:57.260" v="278" actId="2696"/>
        <pc:sldMkLst>
          <pc:docMk/>
          <pc:sldMk cId="1239995073" sldId="257"/>
        </pc:sldMkLst>
        <pc:spChg chg="mod">
          <ac:chgData name="joud jarrah" userId="51ed9fee1a7ec1d0" providerId="LiveId" clId="{969988D6-EAD6-41C1-AC36-144583449C19}" dt="2024-04-16T10:27:14.037" v="43" actId="255"/>
          <ac:spMkLst>
            <pc:docMk/>
            <pc:sldMk cId="1239995073" sldId="257"/>
            <ac:spMk id="2" creationId="{995D9925-1E3B-9ACA-4DC2-D0FFDEB5DC2E}"/>
          </ac:spMkLst>
        </pc:spChg>
        <pc:spChg chg="mod">
          <ac:chgData name="joud jarrah" userId="51ed9fee1a7ec1d0" providerId="LiveId" clId="{969988D6-EAD6-41C1-AC36-144583449C19}" dt="2024-04-16T10:32:11.065" v="71" actId="20577"/>
          <ac:spMkLst>
            <pc:docMk/>
            <pc:sldMk cId="1239995073" sldId="257"/>
            <ac:spMk id="3" creationId="{73999E8F-0CEE-E72C-7434-F59A31DA3AA4}"/>
          </ac:spMkLst>
        </pc:spChg>
      </pc:sldChg>
      <pc:sldChg chg="addSp modSp new mod setBg">
        <pc:chgData name="joud jarrah" userId="51ed9fee1a7ec1d0" providerId="LiveId" clId="{969988D6-EAD6-41C1-AC36-144583449C19}" dt="2024-04-21T14:45:55.519" v="106" actId="1076"/>
        <pc:sldMkLst>
          <pc:docMk/>
          <pc:sldMk cId="2408366938" sldId="258"/>
        </pc:sldMkLst>
        <pc:spChg chg="mod">
          <ac:chgData name="joud jarrah" userId="51ed9fee1a7ec1d0" providerId="LiveId" clId="{969988D6-EAD6-41C1-AC36-144583449C19}" dt="2024-04-21T14:45:33.965" v="102" actId="255"/>
          <ac:spMkLst>
            <pc:docMk/>
            <pc:sldMk cId="2408366938" sldId="258"/>
            <ac:spMk id="2" creationId="{28515572-7AAC-D600-7E54-3A9D0A161718}"/>
          </ac:spMkLst>
        </pc:spChg>
        <pc:spChg chg="mod">
          <ac:chgData name="joud jarrah" userId="51ed9fee1a7ec1d0" providerId="LiveId" clId="{969988D6-EAD6-41C1-AC36-144583449C19}" dt="2024-04-21T14:45:55.519" v="106" actId="1076"/>
          <ac:spMkLst>
            <pc:docMk/>
            <pc:sldMk cId="2408366938" sldId="258"/>
            <ac:spMk id="3" creationId="{F1535AE1-45C0-58D0-C086-23092607B29A}"/>
          </ac:spMkLst>
        </pc:spChg>
        <pc:spChg chg="add">
          <ac:chgData name="joud jarrah" userId="51ed9fee1a7ec1d0" providerId="LiveId" clId="{969988D6-EAD6-41C1-AC36-144583449C19}" dt="2024-04-21T14:45:15.549" v="99" actId="26606"/>
          <ac:spMkLst>
            <pc:docMk/>
            <pc:sldMk cId="2408366938" sldId="258"/>
            <ac:spMk id="10" creationId="{058A14AF-9FB5-4CC7-BA35-E8E85D3EDF0E}"/>
          </ac:spMkLst>
        </pc:spChg>
        <pc:spChg chg="add">
          <ac:chgData name="joud jarrah" userId="51ed9fee1a7ec1d0" providerId="LiveId" clId="{969988D6-EAD6-41C1-AC36-144583449C19}" dt="2024-04-21T14:45:15.549" v="99" actId="26606"/>
          <ac:spMkLst>
            <pc:docMk/>
            <pc:sldMk cId="2408366938" sldId="258"/>
            <ac:spMk id="12" creationId="{3A9A4357-BD1D-4622-A4FE-766E6AB8DE84}"/>
          </ac:spMkLst>
        </pc:spChg>
        <pc:spChg chg="add">
          <ac:chgData name="joud jarrah" userId="51ed9fee1a7ec1d0" providerId="LiveId" clId="{969988D6-EAD6-41C1-AC36-144583449C19}" dt="2024-04-21T14:45:15.549" v="99" actId="26606"/>
          <ac:spMkLst>
            <pc:docMk/>
            <pc:sldMk cId="2408366938" sldId="258"/>
            <ac:spMk id="14" creationId="{E659831F-0D9A-4C63-9EBB-8435B85A440F}"/>
          </ac:spMkLst>
        </pc:spChg>
        <pc:spChg chg="add">
          <ac:chgData name="joud jarrah" userId="51ed9fee1a7ec1d0" providerId="LiveId" clId="{969988D6-EAD6-41C1-AC36-144583449C19}" dt="2024-04-21T14:45:15.549" v="99" actId="26606"/>
          <ac:spMkLst>
            <pc:docMk/>
            <pc:sldMk cId="2408366938" sldId="258"/>
            <ac:spMk id="16" creationId="{E6995CE5-F890-4ABA-82A2-26507CE8D2A3}"/>
          </ac:spMkLst>
        </pc:spChg>
        <pc:picChg chg="add mod">
          <ac:chgData name="joud jarrah" userId="51ed9fee1a7ec1d0" providerId="LiveId" clId="{969988D6-EAD6-41C1-AC36-144583449C19}" dt="2024-04-21T14:45:23.946" v="101" actId="1076"/>
          <ac:picMkLst>
            <pc:docMk/>
            <pc:sldMk cId="2408366938" sldId="258"/>
            <ac:picMk id="5" creationId="{7DE5E534-0A1F-87BF-DB20-2B2D52680C16}"/>
          </ac:picMkLst>
        </pc:picChg>
      </pc:sldChg>
      <pc:sldChg chg="addSp delSp modSp new mod setBg">
        <pc:chgData name="joud jarrah" userId="51ed9fee1a7ec1d0" providerId="LiveId" clId="{969988D6-EAD6-41C1-AC36-144583449C19}" dt="2024-05-05T08:51:07.765" v="305" actId="255"/>
        <pc:sldMkLst>
          <pc:docMk/>
          <pc:sldMk cId="3849590119" sldId="259"/>
        </pc:sldMkLst>
        <pc:spChg chg="del">
          <ac:chgData name="joud jarrah" userId="51ed9fee1a7ec1d0" providerId="LiveId" clId="{969988D6-EAD6-41C1-AC36-144583449C19}" dt="2024-04-21T14:49:18.527" v="109" actId="478"/>
          <ac:spMkLst>
            <pc:docMk/>
            <pc:sldMk cId="3849590119" sldId="259"/>
            <ac:spMk id="2" creationId="{FDD3B48F-020B-CC47-C7E5-4DF1E743E282}"/>
          </ac:spMkLst>
        </pc:spChg>
        <pc:spChg chg="add del mod">
          <ac:chgData name="joud jarrah" userId="51ed9fee1a7ec1d0" providerId="LiveId" clId="{969988D6-EAD6-41C1-AC36-144583449C19}" dt="2024-05-05T08:50:17.241" v="289"/>
          <ac:spMkLst>
            <pc:docMk/>
            <pc:sldMk cId="3849590119" sldId="259"/>
            <ac:spMk id="3" creationId="{20B2356F-53BA-2433-E1DE-5BBB9CFB2FEE}"/>
          </ac:spMkLst>
        </pc:spChg>
        <pc:spChg chg="del">
          <ac:chgData name="joud jarrah" userId="51ed9fee1a7ec1d0" providerId="LiveId" clId="{969988D6-EAD6-41C1-AC36-144583449C19}" dt="2024-04-21T14:49:15.977" v="108"/>
          <ac:spMkLst>
            <pc:docMk/>
            <pc:sldMk cId="3849590119" sldId="259"/>
            <ac:spMk id="3" creationId="{71D41CB9-F405-5DFA-B7FB-A932570EAB08}"/>
          </ac:spMkLst>
        </pc:spChg>
        <pc:spChg chg="add del">
          <ac:chgData name="joud jarrah" userId="51ed9fee1a7ec1d0" providerId="LiveId" clId="{969988D6-EAD6-41C1-AC36-144583449C19}" dt="2024-04-21T14:49:28.109" v="111" actId="26606"/>
          <ac:spMkLst>
            <pc:docMk/>
            <pc:sldMk cId="3849590119" sldId="259"/>
            <ac:spMk id="9" creationId="{F3060C83-F051-4F0E-ABAD-AA0DFC48B218}"/>
          </ac:spMkLst>
        </pc:spChg>
        <pc:spChg chg="add del">
          <ac:chgData name="joud jarrah" userId="51ed9fee1a7ec1d0" providerId="LiveId" clId="{969988D6-EAD6-41C1-AC36-144583449C19}" dt="2024-04-21T14:49:28.109" v="111" actId="26606"/>
          <ac:spMkLst>
            <pc:docMk/>
            <pc:sldMk cId="3849590119" sldId="259"/>
            <ac:spMk id="11" creationId="{83C98ABE-055B-441F-B07E-44F97F083C39}"/>
          </ac:spMkLst>
        </pc:spChg>
        <pc:spChg chg="add del">
          <ac:chgData name="joud jarrah" userId="51ed9fee1a7ec1d0" providerId="LiveId" clId="{969988D6-EAD6-41C1-AC36-144583449C19}" dt="2024-04-21T14:49:28.109" v="111" actId="26606"/>
          <ac:spMkLst>
            <pc:docMk/>
            <pc:sldMk cId="3849590119" sldId="259"/>
            <ac:spMk id="13" creationId="{29FDB030-9B49-4CED-8CCD-4D99382388AC}"/>
          </ac:spMkLst>
        </pc:spChg>
        <pc:spChg chg="add del">
          <ac:chgData name="joud jarrah" userId="51ed9fee1a7ec1d0" providerId="LiveId" clId="{969988D6-EAD6-41C1-AC36-144583449C19}" dt="2024-04-21T14:49:28.109" v="111" actId="26606"/>
          <ac:spMkLst>
            <pc:docMk/>
            <pc:sldMk cId="3849590119" sldId="259"/>
            <ac:spMk id="15" creationId="{3783CA14-24A1-485C-8B30-D6A5D87987AD}"/>
          </ac:spMkLst>
        </pc:spChg>
        <pc:spChg chg="add del">
          <ac:chgData name="joud jarrah" userId="51ed9fee1a7ec1d0" providerId="LiveId" clId="{969988D6-EAD6-41C1-AC36-144583449C19}" dt="2024-04-21T14:49:28.109" v="111" actId="26606"/>
          <ac:spMkLst>
            <pc:docMk/>
            <pc:sldMk cId="3849590119" sldId="259"/>
            <ac:spMk id="17" creationId="{9A97C86A-04D6-40F7-AE84-31AB43E6A846}"/>
          </ac:spMkLst>
        </pc:spChg>
        <pc:spChg chg="add del">
          <ac:chgData name="joud jarrah" userId="51ed9fee1a7ec1d0" providerId="LiveId" clId="{969988D6-EAD6-41C1-AC36-144583449C19}" dt="2024-04-21T14:49:28.109" v="111" actId="26606"/>
          <ac:spMkLst>
            <pc:docMk/>
            <pc:sldMk cId="3849590119" sldId="259"/>
            <ac:spMk id="19" creationId="{FF9F2414-84E8-453E-B1F3-389FDE8192D9}"/>
          </ac:spMkLst>
        </pc:spChg>
        <pc:spChg chg="add del">
          <ac:chgData name="joud jarrah" userId="51ed9fee1a7ec1d0" providerId="LiveId" clId="{969988D6-EAD6-41C1-AC36-144583449C19}" dt="2024-04-21T14:49:28.109" v="111" actId="26606"/>
          <ac:spMkLst>
            <pc:docMk/>
            <pc:sldMk cId="3849590119" sldId="259"/>
            <ac:spMk id="21" creationId="{3ECA69A1-7536-43AC-85EF-C7106179F5ED}"/>
          </ac:spMkLst>
        </pc:spChg>
        <pc:spChg chg="add del">
          <ac:chgData name="joud jarrah" userId="51ed9fee1a7ec1d0" providerId="LiveId" clId="{969988D6-EAD6-41C1-AC36-144583449C19}" dt="2024-05-05T08:50:15.203" v="288" actId="26606"/>
          <ac:spMkLst>
            <pc:docMk/>
            <pc:sldMk cId="3849590119" sldId="259"/>
            <ac:spMk id="23" creationId="{BACC6370-2D7E-4714-9D71-7542949D7D5D}"/>
          </ac:spMkLst>
        </pc:spChg>
        <pc:spChg chg="add del">
          <ac:chgData name="joud jarrah" userId="51ed9fee1a7ec1d0" providerId="LiveId" clId="{969988D6-EAD6-41C1-AC36-144583449C19}" dt="2024-05-05T08:50:15.203" v="288" actId="26606"/>
          <ac:spMkLst>
            <pc:docMk/>
            <pc:sldMk cId="3849590119" sldId="259"/>
            <ac:spMk id="24" creationId="{F68B3F68-107C-434F-AA38-110D5EA91B85}"/>
          </ac:spMkLst>
        </pc:spChg>
        <pc:spChg chg="add del">
          <ac:chgData name="joud jarrah" userId="51ed9fee1a7ec1d0" providerId="LiveId" clId="{969988D6-EAD6-41C1-AC36-144583449C19}" dt="2024-05-05T08:50:15.203" v="288" actId="26606"/>
          <ac:spMkLst>
            <pc:docMk/>
            <pc:sldMk cId="3849590119" sldId="259"/>
            <ac:spMk id="25" creationId="{AAD0DBB9-1A4B-4391-81D4-CB19F9AB918A}"/>
          </ac:spMkLst>
        </pc:spChg>
        <pc:spChg chg="add del">
          <ac:chgData name="joud jarrah" userId="51ed9fee1a7ec1d0" providerId="LiveId" clId="{969988D6-EAD6-41C1-AC36-144583449C19}" dt="2024-05-05T08:50:15.203" v="288" actId="26606"/>
          <ac:spMkLst>
            <pc:docMk/>
            <pc:sldMk cId="3849590119" sldId="259"/>
            <ac:spMk id="26" creationId="{063BBA22-50EA-4C4D-BE05-F1CE4E63AA56}"/>
          </ac:spMkLst>
        </pc:spChg>
        <pc:spChg chg="add del">
          <ac:chgData name="joud jarrah" userId="51ed9fee1a7ec1d0" providerId="LiveId" clId="{969988D6-EAD6-41C1-AC36-144583449C19}" dt="2024-05-05T08:50:27.279" v="291" actId="26606"/>
          <ac:spMkLst>
            <pc:docMk/>
            <pc:sldMk cId="3849590119" sldId="259"/>
            <ac:spMk id="31" creationId="{1BB867FF-FC45-48F7-8104-F89BE54909F1}"/>
          </ac:spMkLst>
        </pc:spChg>
        <pc:spChg chg="add del">
          <ac:chgData name="joud jarrah" userId="51ed9fee1a7ec1d0" providerId="LiveId" clId="{969988D6-EAD6-41C1-AC36-144583449C19}" dt="2024-05-05T08:50:27.279" v="291" actId="26606"/>
          <ac:spMkLst>
            <pc:docMk/>
            <pc:sldMk cId="3849590119" sldId="259"/>
            <ac:spMk id="33" creationId="{8BB56887-D0D5-4F0C-9E19-7247EB83C8B7}"/>
          </ac:spMkLst>
        </pc:spChg>
        <pc:spChg chg="add del">
          <ac:chgData name="joud jarrah" userId="51ed9fee1a7ec1d0" providerId="LiveId" clId="{969988D6-EAD6-41C1-AC36-144583449C19}" dt="2024-05-05T08:50:27.279" v="291" actId="26606"/>
          <ac:spMkLst>
            <pc:docMk/>
            <pc:sldMk cId="3849590119" sldId="259"/>
            <ac:spMk id="35" creationId="{081E4A58-353D-44AE-B2FC-2A74E2E400F7}"/>
          </ac:spMkLst>
        </pc:spChg>
        <pc:spChg chg="add del">
          <ac:chgData name="joud jarrah" userId="51ed9fee1a7ec1d0" providerId="LiveId" clId="{969988D6-EAD6-41C1-AC36-144583449C19}" dt="2024-05-05T08:50:54.509" v="301" actId="26606"/>
          <ac:spMkLst>
            <pc:docMk/>
            <pc:sldMk cId="3849590119" sldId="259"/>
            <ac:spMk id="40" creationId="{7DA1F35B-C8F7-4A5A-9339-7DA4D785B300}"/>
          </ac:spMkLst>
        </pc:spChg>
        <pc:spChg chg="add del">
          <ac:chgData name="joud jarrah" userId="51ed9fee1a7ec1d0" providerId="LiveId" clId="{969988D6-EAD6-41C1-AC36-144583449C19}" dt="2024-05-05T08:50:54.509" v="301" actId="26606"/>
          <ac:spMkLst>
            <pc:docMk/>
            <pc:sldMk cId="3849590119" sldId="259"/>
            <ac:spMk id="42" creationId="{B2D4AD41-40DA-4A81-92F5-B6E3BA1ED82A}"/>
          </ac:spMkLst>
        </pc:spChg>
        <pc:spChg chg="add">
          <ac:chgData name="joud jarrah" userId="51ed9fee1a7ec1d0" providerId="LiveId" clId="{969988D6-EAD6-41C1-AC36-144583449C19}" dt="2024-05-05T08:50:54.509" v="301" actId="26606"/>
          <ac:spMkLst>
            <pc:docMk/>
            <pc:sldMk cId="3849590119" sldId="259"/>
            <ac:spMk id="47" creationId="{7DA1F35B-C8F7-4A5A-9339-7DA4D785B300}"/>
          </ac:spMkLst>
        </pc:spChg>
        <pc:spChg chg="add">
          <ac:chgData name="joud jarrah" userId="51ed9fee1a7ec1d0" providerId="LiveId" clId="{969988D6-EAD6-41C1-AC36-144583449C19}" dt="2024-05-05T08:50:54.509" v="301" actId="26606"/>
          <ac:spMkLst>
            <pc:docMk/>
            <pc:sldMk cId="3849590119" sldId="259"/>
            <ac:spMk id="49" creationId="{B2D4AD41-40DA-4A81-92F5-B6E3BA1ED82A}"/>
          </ac:spMkLst>
        </pc:spChg>
        <pc:graphicFrameChg chg="add del mod modGraphic">
          <ac:chgData name="joud jarrah" userId="51ed9fee1a7ec1d0" providerId="LiveId" clId="{969988D6-EAD6-41C1-AC36-144583449C19}" dt="2024-05-05T08:50:05.170" v="287" actId="478"/>
          <ac:graphicFrameMkLst>
            <pc:docMk/>
            <pc:sldMk cId="3849590119" sldId="259"/>
            <ac:graphicFrameMk id="4" creationId="{DFB281D6-BE80-C908-D4F9-D9A6C9FFC537}"/>
          </ac:graphicFrameMkLst>
        </pc:graphicFrameChg>
        <pc:graphicFrameChg chg="add mod modGraphic">
          <ac:chgData name="joud jarrah" userId="51ed9fee1a7ec1d0" providerId="LiveId" clId="{969988D6-EAD6-41C1-AC36-144583449C19}" dt="2024-05-05T08:51:07.765" v="305" actId="255"/>
          <ac:graphicFrameMkLst>
            <pc:docMk/>
            <pc:sldMk cId="3849590119" sldId="259"/>
            <ac:graphicFrameMk id="5" creationId="{EFFE8DB7-08D8-696E-483D-08D13BD06EEA}"/>
          </ac:graphicFrameMkLst>
        </pc:graphicFrameChg>
      </pc:sldChg>
      <pc:sldChg chg="addSp delSp modSp new mod setBg">
        <pc:chgData name="joud jarrah" userId="51ed9fee1a7ec1d0" providerId="LiveId" clId="{969988D6-EAD6-41C1-AC36-144583449C19}" dt="2024-05-05T08:51:50.211" v="318" actId="113"/>
        <pc:sldMkLst>
          <pc:docMk/>
          <pc:sldMk cId="428302210" sldId="260"/>
        </pc:sldMkLst>
        <pc:spChg chg="mod">
          <ac:chgData name="joud jarrah" userId="51ed9fee1a7ec1d0" providerId="LiveId" clId="{969988D6-EAD6-41C1-AC36-144583449C19}" dt="2024-05-05T08:51:47.295" v="317" actId="26606"/>
          <ac:spMkLst>
            <pc:docMk/>
            <pc:sldMk cId="428302210" sldId="260"/>
            <ac:spMk id="2" creationId="{E9F0C3C6-FC0F-4847-FDEB-B478A16CF474}"/>
          </ac:spMkLst>
        </pc:spChg>
        <pc:spChg chg="del">
          <ac:chgData name="joud jarrah" userId="51ed9fee1a7ec1d0" providerId="LiveId" clId="{969988D6-EAD6-41C1-AC36-144583449C19}" dt="2024-04-21T14:53:31.655" v="178"/>
          <ac:spMkLst>
            <pc:docMk/>
            <pc:sldMk cId="428302210" sldId="260"/>
            <ac:spMk id="3" creationId="{1C6339F7-0249-E8CD-645E-5DC3B5087085}"/>
          </ac:spMkLst>
        </pc:spChg>
        <pc:spChg chg="add del mod">
          <ac:chgData name="joud jarrah" userId="51ed9fee1a7ec1d0" providerId="LiveId" clId="{969988D6-EAD6-41C1-AC36-144583449C19}" dt="2024-05-05T08:51:25.336" v="309" actId="478"/>
          <ac:spMkLst>
            <pc:docMk/>
            <pc:sldMk cId="428302210" sldId="260"/>
            <ac:spMk id="5" creationId="{8416F179-A3AA-3E54-A8E4-40E79161EFA3}"/>
          </ac:spMkLst>
        </pc:spChg>
        <pc:spChg chg="add del">
          <ac:chgData name="joud jarrah" userId="51ed9fee1a7ec1d0" providerId="LiveId" clId="{969988D6-EAD6-41C1-AC36-144583449C19}" dt="2024-04-21T14:53:46.349" v="181" actId="26606"/>
          <ac:spMkLst>
            <pc:docMk/>
            <pc:sldMk cId="428302210" sldId="260"/>
            <ac:spMk id="9" creationId="{56E9B3E6-E277-4D68-BA48-9CB43FFBD6E2}"/>
          </ac:spMkLst>
        </pc:spChg>
        <pc:spChg chg="add del">
          <ac:chgData name="joud jarrah" userId="51ed9fee1a7ec1d0" providerId="LiveId" clId="{969988D6-EAD6-41C1-AC36-144583449C19}" dt="2024-04-21T14:54:01.428" v="187" actId="26606"/>
          <ac:spMkLst>
            <pc:docMk/>
            <pc:sldMk cId="428302210" sldId="260"/>
            <ac:spMk id="13" creationId="{AAD0DBB9-1A4B-4391-81D4-CB19F9AB918A}"/>
          </ac:spMkLst>
        </pc:spChg>
        <pc:spChg chg="add del">
          <ac:chgData name="joud jarrah" userId="51ed9fee1a7ec1d0" providerId="LiveId" clId="{969988D6-EAD6-41C1-AC36-144583449C19}" dt="2024-04-21T14:53:47.733" v="183" actId="26606"/>
          <ac:spMkLst>
            <pc:docMk/>
            <pc:sldMk cId="428302210" sldId="260"/>
            <ac:spMk id="15" creationId="{063BBA22-50EA-4C4D-BE05-F1CE4E63AA56}"/>
          </ac:spMkLst>
        </pc:spChg>
        <pc:spChg chg="add del">
          <ac:chgData name="joud jarrah" userId="51ed9fee1a7ec1d0" providerId="LiveId" clId="{969988D6-EAD6-41C1-AC36-144583449C19}" dt="2024-04-21T14:53:46.349" v="181" actId="26606"/>
          <ac:spMkLst>
            <pc:docMk/>
            <pc:sldMk cId="428302210" sldId="260"/>
            <ac:spMk id="16" creationId="{D5B0017B-2ECA-49AF-B397-DC140825DF8D}"/>
          </ac:spMkLst>
        </pc:spChg>
        <pc:spChg chg="add del">
          <ac:chgData name="joud jarrah" userId="51ed9fee1a7ec1d0" providerId="LiveId" clId="{969988D6-EAD6-41C1-AC36-144583449C19}" dt="2024-04-21T14:53:47.733" v="183" actId="26606"/>
          <ac:spMkLst>
            <pc:docMk/>
            <pc:sldMk cId="428302210" sldId="260"/>
            <ac:spMk id="20" creationId="{BACC6370-2D7E-4714-9D71-7542949D7D5D}"/>
          </ac:spMkLst>
        </pc:spChg>
        <pc:spChg chg="add del">
          <ac:chgData name="joud jarrah" userId="51ed9fee1a7ec1d0" providerId="LiveId" clId="{969988D6-EAD6-41C1-AC36-144583449C19}" dt="2024-04-21T14:53:47.733" v="183" actId="26606"/>
          <ac:spMkLst>
            <pc:docMk/>
            <pc:sldMk cId="428302210" sldId="260"/>
            <ac:spMk id="21" creationId="{F68B3F68-107C-434F-AA38-110D5EA91B85}"/>
          </ac:spMkLst>
        </pc:spChg>
        <pc:spChg chg="add del">
          <ac:chgData name="joud jarrah" userId="51ed9fee1a7ec1d0" providerId="LiveId" clId="{969988D6-EAD6-41C1-AC36-144583449C19}" dt="2024-04-21T14:53:47.733" v="183" actId="26606"/>
          <ac:spMkLst>
            <pc:docMk/>
            <pc:sldMk cId="428302210" sldId="260"/>
            <ac:spMk id="22" creationId="{AAD0DBB9-1A4B-4391-81D4-CB19F9AB918A}"/>
          </ac:spMkLst>
        </pc:spChg>
        <pc:spChg chg="add del">
          <ac:chgData name="joud jarrah" userId="51ed9fee1a7ec1d0" providerId="LiveId" clId="{969988D6-EAD6-41C1-AC36-144583449C19}" dt="2024-04-21T14:54:01.428" v="187" actId="26606"/>
          <ac:spMkLst>
            <pc:docMk/>
            <pc:sldMk cId="428302210" sldId="260"/>
            <ac:spMk id="24" creationId="{BACC6370-2D7E-4714-9D71-7542949D7D5D}"/>
          </ac:spMkLst>
        </pc:spChg>
        <pc:spChg chg="add del">
          <ac:chgData name="joud jarrah" userId="51ed9fee1a7ec1d0" providerId="LiveId" clId="{969988D6-EAD6-41C1-AC36-144583449C19}" dt="2024-04-21T14:54:01.428" v="187" actId="26606"/>
          <ac:spMkLst>
            <pc:docMk/>
            <pc:sldMk cId="428302210" sldId="260"/>
            <ac:spMk id="25" creationId="{F68B3F68-107C-434F-AA38-110D5EA91B85}"/>
          </ac:spMkLst>
        </pc:spChg>
        <pc:spChg chg="add del">
          <ac:chgData name="joud jarrah" userId="51ed9fee1a7ec1d0" providerId="LiveId" clId="{969988D6-EAD6-41C1-AC36-144583449C19}" dt="2024-04-21T14:54:01.428" v="187" actId="26606"/>
          <ac:spMkLst>
            <pc:docMk/>
            <pc:sldMk cId="428302210" sldId="260"/>
            <ac:spMk id="26" creationId="{063BBA22-50EA-4C4D-BE05-F1CE4E63AA56}"/>
          </ac:spMkLst>
        </pc:spChg>
        <pc:spChg chg="add del">
          <ac:chgData name="joud jarrah" userId="51ed9fee1a7ec1d0" providerId="LiveId" clId="{969988D6-EAD6-41C1-AC36-144583449C19}" dt="2024-05-05T08:51:47.295" v="317" actId="26606"/>
          <ac:spMkLst>
            <pc:docMk/>
            <pc:sldMk cId="428302210" sldId="260"/>
            <ac:spMk id="31" creationId="{924D84CD-5280-4B52-B96E-8EDAA2B20C51}"/>
          </ac:spMkLst>
        </pc:spChg>
        <pc:spChg chg="add del">
          <ac:chgData name="joud jarrah" userId="51ed9fee1a7ec1d0" providerId="LiveId" clId="{969988D6-EAD6-41C1-AC36-144583449C19}" dt="2024-05-05T08:51:47.295" v="317" actId="26606"/>
          <ac:spMkLst>
            <pc:docMk/>
            <pc:sldMk cId="428302210" sldId="260"/>
            <ac:spMk id="33" creationId="{3E65D517-46E4-8037-A63D-629DE1253A89}"/>
          </ac:spMkLst>
        </pc:spChg>
        <pc:spChg chg="add">
          <ac:chgData name="joud jarrah" userId="51ed9fee1a7ec1d0" providerId="LiveId" clId="{969988D6-EAD6-41C1-AC36-144583449C19}" dt="2024-05-05T08:51:47.295" v="317" actId="26606"/>
          <ac:spMkLst>
            <pc:docMk/>
            <pc:sldMk cId="428302210" sldId="260"/>
            <ac:spMk id="38" creationId="{7DA1F35B-C8F7-4A5A-9339-7DA4D785B300}"/>
          </ac:spMkLst>
        </pc:spChg>
        <pc:spChg chg="add">
          <ac:chgData name="joud jarrah" userId="51ed9fee1a7ec1d0" providerId="LiveId" clId="{969988D6-EAD6-41C1-AC36-144583449C19}" dt="2024-05-05T08:51:47.295" v="317" actId="26606"/>
          <ac:spMkLst>
            <pc:docMk/>
            <pc:sldMk cId="428302210" sldId="260"/>
            <ac:spMk id="40" creationId="{B2D4AD41-40DA-4A81-92F5-B6E3BA1ED82A}"/>
          </ac:spMkLst>
        </pc:spChg>
        <pc:grpChg chg="add del">
          <ac:chgData name="joud jarrah" userId="51ed9fee1a7ec1d0" providerId="LiveId" clId="{969988D6-EAD6-41C1-AC36-144583449C19}" dt="2024-04-21T14:53:46.349" v="181" actId="26606"/>
          <ac:grpSpMkLst>
            <pc:docMk/>
            <pc:sldMk cId="428302210" sldId="260"/>
            <ac:grpSpMk id="11" creationId="{AE1C45F0-260A-458C-96ED-C1F6D2151219}"/>
          </ac:grpSpMkLst>
        </pc:grpChg>
        <pc:graphicFrameChg chg="add del mod modGraphic">
          <ac:chgData name="joud jarrah" userId="51ed9fee1a7ec1d0" providerId="LiveId" clId="{969988D6-EAD6-41C1-AC36-144583449C19}" dt="2024-05-05T08:51:50.211" v="318" actId="113"/>
          <ac:graphicFrameMkLst>
            <pc:docMk/>
            <pc:sldMk cId="428302210" sldId="260"/>
            <ac:graphicFrameMk id="4" creationId="{4F542494-1409-D214-9D13-B9309F4D1518}"/>
          </ac:graphicFrameMkLst>
        </pc:graphicFrameChg>
        <pc:cxnChg chg="add del">
          <ac:chgData name="joud jarrah" userId="51ed9fee1a7ec1d0" providerId="LiveId" clId="{969988D6-EAD6-41C1-AC36-144583449C19}" dt="2024-04-21T14:53:46.349" v="181" actId="26606"/>
          <ac:cxnSpMkLst>
            <pc:docMk/>
            <pc:sldMk cId="428302210" sldId="260"/>
            <ac:cxnSpMk id="18" creationId="{6CF1BAF6-AD41-4082-B212-8A1F9A2E8779}"/>
          </ac:cxnSpMkLst>
        </pc:cxnChg>
      </pc:sldChg>
      <pc:sldChg chg="addSp delSp modSp new mod setBg">
        <pc:chgData name="joud jarrah" userId="51ed9fee1a7ec1d0" providerId="LiveId" clId="{969988D6-EAD6-41C1-AC36-144583449C19}" dt="2024-05-05T08:52:22.464" v="324" actId="255"/>
        <pc:sldMkLst>
          <pc:docMk/>
          <pc:sldMk cId="2683153255" sldId="261"/>
        </pc:sldMkLst>
        <pc:spChg chg="mod">
          <ac:chgData name="joud jarrah" userId="51ed9fee1a7ec1d0" providerId="LiveId" clId="{969988D6-EAD6-41C1-AC36-144583449C19}" dt="2024-05-05T08:52:15.870" v="322" actId="26606"/>
          <ac:spMkLst>
            <pc:docMk/>
            <pc:sldMk cId="2683153255" sldId="261"/>
            <ac:spMk id="2" creationId="{5F0C9B3D-5C3E-58C1-A514-5E39C4A8DBD2}"/>
          </ac:spMkLst>
        </pc:spChg>
        <pc:spChg chg="del">
          <ac:chgData name="joud jarrah" userId="51ed9fee1a7ec1d0" providerId="LiveId" clId="{969988D6-EAD6-41C1-AC36-144583449C19}" dt="2024-04-22T10:44:53.149" v="197"/>
          <ac:spMkLst>
            <pc:docMk/>
            <pc:sldMk cId="2683153255" sldId="261"/>
            <ac:spMk id="3" creationId="{5A3B302D-659C-2BBC-6619-9AF292CD7B15}"/>
          </ac:spMkLst>
        </pc:spChg>
        <pc:spChg chg="add del">
          <ac:chgData name="joud jarrah" userId="51ed9fee1a7ec1d0" providerId="LiveId" clId="{969988D6-EAD6-41C1-AC36-144583449C19}" dt="2024-04-22T10:45:02.046" v="200" actId="26606"/>
          <ac:spMkLst>
            <pc:docMk/>
            <pc:sldMk cId="2683153255" sldId="261"/>
            <ac:spMk id="9" creationId="{BACC6370-2D7E-4714-9D71-7542949D7D5D}"/>
          </ac:spMkLst>
        </pc:spChg>
        <pc:spChg chg="add del">
          <ac:chgData name="joud jarrah" userId="51ed9fee1a7ec1d0" providerId="LiveId" clId="{969988D6-EAD6-41C1-AC36-144583449C19}" dt="2024-04-22T10:45:02.046" v="200" actId="26606"/>
          <ac:spMkLst>
            <pc:docMk/>
            <pc:sldMk cId="2683153255" sldId="261"/>
            <ac:spMk id="11" creationId="{256B2C21-A230-48C0-8DF1-C46611373C44}"/>
          </ac:spMkLst>
        </pc:spChg>
        <pc:spChg chg="add del">
          <ac:chgData name="joud jarrah" userId="51ed9fee1a7ec1d0" providerId="LiveId" clId="{969988D6-EAD6-41C1-AC36-144583449C19}" dt="2024-04-22T10:45:02.046" v="200" actId="26606"/>
          <ac:spMkLst>
            <pc:docMk/>
            <pc:sldMk cId="2683153255" sldId="261"/>
            <ac:spMk id="13" creationId="{3847E18C-932D-4C95-AABA-FEC7C9499AD7}"/>
          </ac:spMkLst>
        </pc:spChg>
        <pc:spChg chg="add del">
          <ac:chgData name="joud jarrah" userId="51ed9fee1a7ec1d0" providerId="LiveId" clId="{969988D6-EAD6-41C1-AC36-144583449C19}" dt="2024-04-22T10:45:02.046" v="200" actId="26606"/>
          <ac:spMkLst>
            <pc:docMk/>
            <pc:sldMk cId="2683153255" sldId="261"/>
            <ac:spMk id="15" creationId="{3150CB11-0C61-439E-910F-5787759E72A0}"/>
          </ac:spMkLst>
        </pc:spChg>
        <pc:spChg chg="add del">
          <ac:chgData name="joud jarrah" userId="51ed9fee1a7ec1d0" providerId="LiveId" clId="{969988D6-EAD6-41C1-AC36-144583449C19}" dt="2024-04-22T10:45:46.240" v="210" actId="26606"/>
          <ac:spMkLst>
            <pc:docMk/>
            <pc:sldMk cId="2683153255" sldId="261"/>
            <ac:spMk id="16" creationId="{D5B0017B-2ECA-49AF-B397-DC140825DF8D}"/>
          </ac:spMkLst>
        </pc:spChg>
        <pc:spChg chg="add del">
          <ac:chgData name="joud jarrah" userId="51ed9fee1a7ec1d0" providerId="LiveId" clId="{969988D6-EAD6-41C1-AC36-144583449C19}" dt="2024-04-22T10:45:02.046" v="200" actId="26606"/>
          <ac:spMkLst>
            <pc:docMk/>
            <pc:sldMk cId="2683153255" sldId="261"/>
            <ac:spMk id="17" creationId="{43F8A58B-5155-44CE-A5FF-7647B47D0A7A}"/>
          </ac:spMkLst>
        </pc:spChg>
        <pc:spChg chg="add del">
          <ac:chgData name="joud jarrah" userId="51ed9fee1a7ec1d0" providerId="LiveId" clId="{969988D6-EAD6-41C1-AC36-144583449C19}" dt="2024-04-22T10:45:02.046" v="200" actId="26606"/>
          <ac:spMkLst>
            <pc:docMk/>
            <pc:sldMk cId="2683153255" sldId="261"/>
            <ac:spMk id="19" creationId="{443F2ACA-E6D6-4028-82DD-F03C262D5DE6}"/>
          </ac:spMkLst>
        </pc:spChg>
        <pc:spChg chg="add del">
          <ac:chgData name="joud jarrah" userId="51ed9fee1a7ec1d0" providerId="LiveId" clId="{969988D6-EAD6-41C1-AC36-144583449C19}" dt="2024-04-22T10:45:46.240" v="210" actId="26606"/>
          <ac:spMkLst>
            <pc:docMk/>
            <pc:sldMk cId="2683153255" sldId="261"/>
            <ac:spMk id="21" creationId="{56E9B3E6-E277-4D68-BA48-9CB43FFBD6E2}"/>
          </ac:spMkLst>
        </pc:spChg>
        <pc:spChg chg="add del">
          <ac:chgData name="joud jarrah" userId="51ed9fee1a7ec1d0" providerId="LiveId" clId="{969988D6-EAD6-41C1-AC36-144583449C19}" dt="2024-04-22T10:45:46.207" v="209" actId="26606"/>
          <ac:spMkLst>
            <pc:docMk/>
            <pc:sldMk cId="2683153255" sldId="261"/>
            <ac:spMk id="28" creationId="{BACC6370-2D7E-4714-9D71-7542949D7D5D}"/>
          </ac:spMkLst>
        </pc:spChg>
        <pc:spChg chg="add del">
          <ac:chgData name="joud jarrah" userId="51ed9fee1a7ec1d0" providerId="LiveId" clId="{969988D6-EAD6-41C1-AC36-144583449C19}" dt="2024-04-22T10:45:46.207" v="209" actId="26606"/>
          <ac:spMkLst>
            <pc:docMk/>
            <pc:sldMk cId="2683153255" sldId="261"/>
            <ac:spMk id="30" creationId="{F68B3F68-107C-434F-AA38-110D5EA91B85}"/>
          </ac:spMkLst>
        </pc:spChg>
        <pc:spChg chg="add del">
          <ac:chgData name="joud jarrah" userId="51ed9fee1a7ec1d0" providerId="LiveId" clId="{969988D6-EAD6-41C1-AC36-144583449C19}" dt="2024-04-22T10:45:46.207" v="209" actId="26606"/>
          <ac:spMkLst>
            <pc:docMk/>
            <pc:sldMk cId="2683153255" sldId="261"/>
            <ac:spMk id="32" creationId="{AAD0DBB9-1A4B-4391-81D4-CB19F9AB918A}"/>
          </ac:spMkLst>
        </pc:spChg>
        <pc:spChg chg="add del">
          <ac:chgData name="joud jarrah" userId="51ed9fee1a7ec1d0" providerId="LiveId" clId="{969988D6-EAD6-41C1-AC36-144583449C19}" dt="2024-04-22T10:45:46.207" v="209" actId="26606"/>
          <ac:spMkLst>
            <pc:docMk/>
            <pc:sldMk cId="2683153255" sldId="261"/>
            <ac:spMk id="34" creationId="{063BBA22-50EA-4C4D-BE05-F1CE4E63AA56}"/>
          </ac:spMkLst>
        </pc:spChg>
        <pc:spChg chg="add del">
          <ac:chgData name="joud jarrah" userId="51ed9fee1a7ec1d0" providerId="LiveId" clId="{969988D6-EAD6-41C1-AC36-144583449C19}" dt="2024-05-05T08:52:15.870" v="322" actId="26606"/>
          <ac:spMkLst>
            <pc:docMk/>
            <pc:sldMk cId="2683153255" sldId="261"/>
            <ac:spMk id="36" creationId="{9D8233B0-41B5-4D9A-AEEC-13DB66A8C9B5}"/>
          </ac:spMkLst>
        </pc:spChg>
        <pc:spChg chg="add del">
          <ac:chgData name="joud jarrah" userId="51ed9fee1a7ec1d0" providerId="LiveId" clId="{969988D6-EAD6-41C1-AC36-144583449C19}" dt="2024-05-05T08:52:15.870" v="322" actId="26606"/>
          <ac:spMkLst>
            <pc:docMk/>
            <pc:sldMk cId="2683153255" sldId="261"/>
            <ac:spMk id="39" creationId="{E659831F-0D9A-4C63-9EBB-8435B85A440F}"/>
          </ac:spMkLst>
        </pc:spChg>
        <pc:spChg chg="add">
          <ac:chgData name="joud jarrah" userId="51ed9fee1a7ec1d0" providerId="LiveId" clId="{969988D6-EAD6-41C1-AC36-144583449C19}" dt="2024-05-05T08:52:15.870" v="322" actId="26606"/>
          <ac:spMkLst>
            <pc:docMk/>
            <pc:sldMk cId="2683153255" sldId="261"/>
            <ac:spMk id="44" creationId="{7DA1F35B-C8F7-4A5A-9339-7DA4D785B300}"/>
          </ac:spMkLst>
        </pc:spChg>
        <pc:spChg chg="add">
          <ac:chgData name="joud jarrah" userId="51ed9fee1a7ec1d0" providerId="LiveId" clId="{969988D6-EAD6-41C1-AC36-144583449C19}" dt="2024-05-05T08:52:15.870" v="322" actId="26606"/>
          <ac:spMkLst>
            <pc:docMk/>
            <pc:sldMk cId="2683153255" sldId="261"/>
            <ac:spMk id="46" creationId="{B2D4AD41-40DA-4A81-92F5-B6E3BA1ED82A}"/>
          </ac:spMkLst>
        </pc:spChg>
        <pc:grpChg chg="add del">
          <ac:chgData name="joud jarrah" userId="51ed9fee1a7ec1d0" providerId="LiveId" clId="{969988D6-EAD6-41C1-AC36-144583449C19}" dt="2024-04-22T10:45:46.240" v="210" actId="26606"/>
          <ac:grpSpMkLst>
            <pc:docMk/>
            <pc:sldMk cId="2683153255" sldId="261"/>
            <ac:grpSpMk id="22" creationId="{AE1C45F0-260A-458C-96ED-C1F6D2151219}"/>
          </ac:grpSpMkLst>
        </pc:grpChg>
        <pc:grpChg chg="add del">
          <ac:chgData name="joud jarrah" userId="51ed9fee1a7ec1d0" providerId="LiveId" clId="{969988D6-EAD6-41C1-AC36-144583449C19}" dt="2024-05-05T08:52:15.870" v="322" actId="26606"/>
          <ac:grpSpMkLst>
            <pc:docMk/>
            <pc:sldMk cId="2683153255" sldId="261"/>
            <ac:grpSpMk id="37" creationId="{28FAF094-D087-493F-8DF9-A486C2D6BBAA}"/>
          </ac:grpSpMkLst>
        </pc:grpChg>
        <pc:graphicFrameChg chg="add mod modGraphic">
          <ac:chgData name="joud jarrah" userId="51ed9fee1a7ec1d0" providerId="LiveId" clId="{969988D6-EAD6-41C1-AC36-144583449C19}" dt="2024-05-05T08:52:22.464" v="324" actId="255"/>
          <ac:graphicFrameMkLst>
            <pc:docMk/>
            <pc:sldMk cId="2683153255" sldId="261"/>
            <ac:graphicFrameMk id="4" creationId="{43C87920-3805-40A8-96C4-B055EE0DC280}"/>
          </ac:graphicFrameMkLst>
        </pc:graphicFrameChg>
        <pc:cxnChg chg="add del">
          <ac:chgData name="joud jarrah" userId="51ed9fee1a7ec1d0" providerId="LiveId" clId="{969988D6-EAD6-41C1-AC36-144583449C19}" dt="2024-04-22T10:45:46.240" v="210" actId="26606"/>
          <ac:cxnSpMkLst>
            <pc:docMk/>
            <pc:sldMk cId="2683153255" sldId="261"/>
            <ac:cxnSpMk id="18" creationId="{6CF1BAF6-AD41-4082-B212-8A1F9A2E8779}"/>
          </ac:cxnSpMkLst>
        </pc:cxnChg>
      </pc:sldChg>
      <pc:sldChg chg="addSp delSp modSp new mod setBg">
        <pc:chgData name="joud jarrah" userId="51ed9fee1a7ec1d0" providerId="LiveId" clId="{969988D6-EAD6-41C1-AC36-144583449C19}" dt="2024-05-05T08:52:51.731" v="330" actId="113"/>
        <pc:sldMkLst>
          <pc:docMk/>
          <pc:sldMk cId="4178365795" sldId="262"/>
        </pc:sldMkLst>
        <pc:spChg chg="mod">
          <ac:chgData name="joud jarrah" userId="51ed9fee1a7ec1d0" providerId="LiveId" clId="{969988D6-EAD6-41C1-AC36-144583449C19}" dt="2024-05-05T08:52:40.721" v="327" actId="26606"/>
          <ac:spMkLst>
            <pc:docMk/>
            <pc:sldMk cId="4178365795" sldId="262"/>
            <ac:spMk id="2" creationId="{2C69C279-383C-A269-B468-08263EB0940C}"/>
          </ac:spMkLst>
        </pc:spChg>
        <pc:spChg chg="del">
          <ac:chgData name="joud jarrah" userId="51ed9fee1a7ec1d0" providerId="LiveId" clId="{969988D6-EAD6-41C1-AC36-144583449C19}" dt="2024-04-22T10:47:06.615" v="225"/>
          <ac:spMkLst>
            <pc:docMk/>
            <pc:sldMk cId="4178365795" sldId="262"/>
            <ac:spMk id="3" creationId="{7E2AAC78-1777-F7DC-F7FC-F3878F54881A}"/>
          </ac:spMkLst>
        </pc:spChg>
        <pc:spChg chg="add del">
          <ac:chgData name="joud jarrah" userId="51ed9fee1a7ec1d0" providerId="LiveId" clId="{969988D6-EAD6-41C1-AC36-144583449C19}" dt="2024-05-05T08:52:40.721" v="327" actId="26606"/>
          <ac:spMkLst>
            <pc:docMk/>
            <pc:sldMk cId="4178365795" sldId="262"/>
            <ac:spMk id="9" creationId="{9D8233B0-41B5-4D9A-AEEC-13DB66A8C9B5}"/>
          </ac:spMkLst>
        </pc:spChg>
        <pc:spChg chg="add del">
          <ac:chgData name="joud jarrah" userId="51ed9fee1a7ec1d0" providerId="LiveId" clId="{969988D6-EAD6-41C1-AC36-144583449C19}" dt="2024-05-05T08:52:40.721" v="327" actId="26606"/>
          <ac:spMkLst>
            <pc:docMk/>
            <pc:sldMk cId="4178365795" sldId="262"/>
            <ac:spMk id="15" creationId="{E659831F-0D9A-4C63-9EBB-8435B85A440F}"/>
          </ac:spMkLst>
        </pc:spChg>
        <pc:spChg chg="add">
          <ac:chgData name="joud jarrah" userId="51ed9fee1a7ec1d0" providerId="LiveId" clId="{969988D6-EAD6-41C1-AC36-144583449C19}" dt="2024-05-05T08:52:40.721" v="327" actId="26606"/>
          <ac:spMkLst>
            <pc:docMk/>
            <pc:sldMk cId="4178365795" sldId="262"/>
            <ac:spMk id="20" creationId="{7DA1F35B-C8F7-4A5A-9339-7DA4D785B300}"/>
          </ac:spMkLst>
        </pc:spChg>
        <pc:spChg chg="add">
          <ac:chgData name="joud jarrah" userId="51ed9fee1a7ec1d0" providerId="LiveId" clId="{969988D6-EAD6-41C1-AC36-144583449C19}" dt="2024-05-05T08:52:40.721" v="327" actId="26606"/>
          <ac:spMkLst>
            <pc:docMk/>
            <pc:sldMk cId="4178365795" sldId="262"/>
            <ac:spMk id="22" creationId="{B2D4AD41-40DA-4A81-92F5-B6E3BA1ED82A}"/>
          </ac:spMkLst>
        </pc:spChg>
        <pc:grpChg chg="add del">
          <ac:chgData name="joud jarrah" userId="51ed9fee1a7ec1d0" providerId="LiveId" clId="{969988D6-EAD6-41C1-AC36-144583449C19}" dt="2024-05-05T08:52:40.721" v="327" actId="26606"/>
          <ac:grpSpMkLst>
            <pc:docMk/>
            <pc:sldMk cId="4178365795" sldId="262"/>
            <ac:grpSpMk id="11" creationId="{28FAF094-D087-493F-8DF9-A486C2D6BBAA}"/>
          </ac:grpSpMkLst>
        </pc:grpChg>
        <pc:graphicFrameChg chg="add mod modGraphic">
          <ac:chgData name="joud jarrah" userId="51ed9fee1a7ec1d0" providerId="LiveId" clId="{969988D6-EAD6-41C1-AC36-144583449C19}" dt="2024-05-05T08:52:51.731" v="330" actId="113"/>
          <ac:graphicFrameMkLst>
            <pc:docMk/>
            <pc:sldMk cId="4178365795" sldId="262"/>
            <ac:graphicFrameMk id="4" creationId="{D0B51C1F-9826-D786-E77F-28BCB7FA4B15}"/>
          </ac:graphicFrameMkLst>
        </pc:graphicFrameChg>
      </pc:sldChg>
      <pc:sldChg chg="addSp delSp modSp new mod setBg">
        <pc:chgData name="joud jarrah" userId="51ed9fee1a7ec1d0" providerId="LiveId" clId="{969988D6-EAD6-41C1-AC36-144583449C19}" dt="2024-05-05T08:53:23.174" v="337" actId="113"/>
        <pc:sldMkLst>
          <pc:docMk/>
          <pc:sldMk cId="458563945" sldId="263"/>
        </pc:sldMkLst>
        <pc:spChg chg="mod">
          <ac:chgData name="joud jarrah" userId="51ed9fee1a7ec1d0" providerId="LiveId" clId="{969988D6-EAD6-41C1-AC36-144583449C19}" dt="2024-05-05T08:53:15.780" v="334" actId="26606"/>
          <ac:spMkLst>
            <pc:docMk/>
            <pc:sldMk cId="458563945" sldId="263"/>
            <ac:spMk id="2" creationId="{65C31EEC-79F8-469C-579A-08F83153EDBD}"/>
          </ac:spMkLst>
        </pc:spChg>
        <pc:spChg chg="del">
          <ac:chgData name="joud jarrah" userId="51ed9fee1a7ec1d0" providerId="LiveId" clId="{969988D6-EAD6-41C1-AC36-144583449C19}" dt="2024-04-22T10:47:37.244" v="234"/>
          <ac:spMkLst>
            <pc:docMk/>
            <pc:sldMk cId="458563945" sldId="263"/>
            <ac:spMk id="3" creationId="{BBA16607-B400-4C53-2909-C9E7B5EAFEF6}"/>
          </ac:spMkLst>
        </pc:spChg>
        <pc:spChg chg="add del">
          <ac:chgData name="joud jarrah" userId="51ed9fee1a7ec1d0" providerId="LiveId" clId="{969988D6-EAD6-41C1-AC36-144583449C19}" dt="2024-05-05T08:53:15.780" v="334" actId="26606"/>
          <ac:spMkLst>
            <pc:docMk/>
            <pc:sldMk cId="458563945" sldId="263"/>
            <ac:spMk id="9" creationId="{9D8233B0-41B5-4D9A-AEEC-13DB66A8C9B5}"/>
          </ac:spMkLst>
        </pc:spChg>
        <pc:spChg chg="add del">
          <ac:chgData name="joud jarrah" userId="51ed9fee1a7ec1d0" providerId="LiveId" clId="{969988D6-EAD6-41C1-AC36-144583449C19}" dt="2024-05-05T08:53:15.780" v="334" actId="26606"/>
          <ac:spMkLst>
            <pc:docMk/>
            <pc:sldMk cId="458563945" sldId="263"/>
            <ac:spMk id="15" creationId="{E659831F-0D9A-4C63-9EBB-8435B85A440F}"/>
          </ac:spMkLst>
        </pc:spChg>
        <pc:spChg chg="add">
          <ac:chgData name="joud jarrah" userId="51ed9fee1a7ec1d0" providerId="LiveId" clId="{969988D6-EAD6-41C1-AC36-144583449C19}" dt="2024-05-05T08:53:15.780" v="334" actId="26606"/>
          <ac:spMkLst>
            <pc:docMk/>
            <pc:sldMk cId="458563945" sldId="263"/>
            <ac:spMk id="20" creationId="{AFF8D2E5-2C4E-47B1-930B-6C82B7C31331}"/>
          </ac:spMkLst>
        </pc:spChg>
        <pc:spChg chg="add">
          <ac:chgData name="joud jarrah" userId="51ed9fee1a7ec1d0" providerId="LiveId" clId="{969988D6-EAD6-41C1-AC36-144583449C19}" dt="2024-05-05T08:53:15.780" v="334" actId="26606"/>
          <ac:spMkLst>
            <pc:docMk/>
            <pc:sldMk cId="458563945" sldId="263"/>
            <ac:spMk id="22" creationId="{801E4ADA-0EA9-4930-846E-3C11E8BED6DD}"/>
          </ac:spMkLst>
        </pc:spChg>
        <pc:spChg chg="add">
          <ac:chgData name="joud jarrah" userId="51ed9fee1a7ec1d0" providerId="LiveId" clId="{969988D6-EAD6-41C1-AC36-144583449C19}" dt="2024-05-05T08:53:15.780" v="334" actId="26606"/>
          <ac:spMkLst>
            <pc:docMk/>
            <pc:sldMk cId="458563945" sldId="263"/>
            <ac:spMk id="24" creationId="{FB92FFCE-0C90-454E-AA25-D4EE9A6C39C5}"/>
          </ac:spMkLst>
        </pc:spChg>
        <pc:grpChg chg="add del">
          <ac:chgData name="joud jarrah" userId="51ed9fee1a7ec1d0" providerId="LiveId" clId="{969988D6-EAD6-41C1-AC36-144583449C19}" dt="2024-05-05T08:53:15.780" v="334" actId="26606"/>
          <ac:grpSpMkLst>
            <pc:docMk/>
            <pc:sldMk cId="458563945" sldId="263"/>
            <ac:grpSpMk id="11" creationId="{28FAF094-D087-493F-8DF9-A486C2D6BBAA}"/>
          </ac:grpSpMkLst>
        </pc:grpChg>
        <pc:graphicFrameChg chg="add mod modGraphic">
          <ac:chgData name="joud jarrah" userId="51ed9fee1a7ec1d0" providerId="LiveId" clId="{969988D6-EAD6-41C1-AC36-144583449C19}" dt="2024-05-05T08:53:23.174" v="337" actId="113"/>
          <ac:graphicFrameMkLst>
            <pc:docMk/>
            <pc:sldMk cId="458563945" sldId="263"/>
            <ac:graphicFrameMk id="4" creationId="{E1CC947F-5BD4-F68E-386F-DBF45D4A019A}"/>
          </ac:graphicFrameMkLst>
        </pc:graphicFrameChg>
      </pc:sldChg>
      <pc:sldChg chg="addSp delSp modSp new mod setBg">
        <pc:chgData name="joud jarrah" userId="51ed9fee1a7ec1d0" providerId="LiveId" clId="{969988D6-EAD6-41C1-AC36-144583449C19}" dt="2024-05-05T08:53:59.448" v="344" actId="255"/>
        <pc:sldMkLst>
          <pc:docMk/>
          <pc:sldMk cId="3639367773" sldId="264"/>
        </pc:sldMkLst>
        <pc:spChg chg="add del mod">
          <ac:chgData name="joud jarrah" userId="51ed9fee1a7ec1d0" providerId="LiveId" clId="{969988D6-EAD6-41C1-AC36-144583449C19}" dt="2024-05-05T08:53:46.343" v="342" actId="26606"/>
          <ac:spMkLst>
            <pc:docMk/>
            <pc:sldMk cId="3639367773" sldId="264"/>
            <ac:spMk id="2" creationId="{FFB25D8E-9471-A1BC-FA28-6A0F38637AFF}"/>
          </ac:spMkLst>
        </pc:spChg>
        <pc:spChg chg="del">
          <ac:chgData name="joud jarrah" userId="51ed9fee1a7ec1d0" providerId="LiveId" clId="{969988D6-EAD6-41C1-AC36-144583449C19}" dt="2024-04-22T10:48:09.399" v="244"/>
          <ac:spMkLst>
            <pc:docMk/>
            <pc:sldMk cId="3639367773" sldId="264"/>
            <ac:spMk id="3" creationId="{41B666B1-09C4-70B3-4BB2-215B3CC2C082}"/>
          </ac:spMkLst>
        </pc:spChg>
        <pc:spChg chg="add mod">
          <ac:chgData name="joud jarrah" userId="51ed9fee1a7ec1d0" providerId="LiveId" clId="{969988D6-EAD6-41C1-AC36-144583449C19}" dt="2024-04-22T10:47:57.488" v="240"/>
          <ac:spMkLst>
            <pc:docMk/>
            <pc:sldMk cId="3639367773" sldId="264"/>
            <ac:spMk id="4" creationId="{77983B8F-04D2-2513-B9DE-B1B5C0AA137B}"/>
          </ac:spMkLst>
        </pc:spChg>
        <pc:spChg chg="add del">
          <ac:chgData name="joud jarrah" userId="51ed9fee1a7ec1d0" providerId="LiveId" clId="{969988D6-EAD6-41C1-AC36-144583449C19}" dt="2024-05-05T08:53:46.343" v="342" actId="26606"/>
          <ac:spMkLst>
            <pc:docMk/>
            <pc:sldMk cId="3639367773" sldId="264"/>
            <ac:spMk id="10" creationId="{9D8233B0-41B5-4D9A-AEEC-13DB66A8C9B5}"/>
          </ac:spMkLst>
        </pc:spChg>
        <pc:spChg chg="add del">
          <ac:chgData name="joud jarrah" userId="51ed9fee1a7ec1d0" providerId="LiveId" clId="{969988D6-EAD6-41C1-AC36-144583449C19}" dt="2024-05-05T08:53:46.343" v="342" actId="26606"/>
          <ac:spMkLst>
            <pc:docMk/>
            <pc:sldMk cId="3639367773" sldId="264"/>
            <ac:spMk id="16" creationId="{E659831F-0D9A-4C63-9EBB-8435B85A440F}"/>
          </ac:spMkLst>
        </pc:spChg>
        <pc:spChg chg="add">
          <ac:chgData name="joud jarrah" userId="51ed9fee1a7ec1d0" providerId="LiveId" clId="{969988D6-EAD6-41C1-AC36-144583449C19}" dt="2024-05-05T08:53:46.343" v="342" actId="26606"/>
          <ac:spMkLst>
            <pc:docMk/>
            <pc:sldMk cId="3639367773" sldId="264"/>
            <ac:spMk id="21" creationId="{56E9B3E6-E277-4D68-BA48-9CB43FFBD6E2}"/>
          </ac:spMkLst>
        </pc:spChg>
        <pc:spChg chg="add">
          <ac:chgData name="joud jarrah" userId="51ed9fee1a7ec1d0" providerId="LiveId" clId="{969988D6-EAD6-41C1-AC36-144583449C19}" dt="2024-05-05T08:53:46.343" v="342" actId="26606"/>
          <ac:spMkLst>
            <pc:docMk/>
            <pc:sldMk cId="3639367773" sldId="264"/>
            <ac:spMk id="28" creationId="{D5B0017B-2ECA-49AF-B397-DC140825DF8D}"/>
          </ac:spMkLst>
        </pc:spChg>
        <pc:grpChg chg="add del">
          <ac:chgData name="joud jarrah" userId="51ed9fee1a7ec1d0" providerId="LiveId" clId="{969988D6-EAD6-41C1-AC36-144583449C19}" dt="2024-05-05T08:53:46.343" v="342" actId="26606"/>
          <ac:grpSpMkLst>
            <pc:docMk/>
            <pc:sldMk cId="3639367773" sldId="264"/>
            <ac:grpSpMk id="12" creationId="{28FAF094-D087-493F-8DF9-A486C2D6BBAA}"/>
          </ac:grpSpMkLst>
        </pc:grpChg>
        <pc:grpChg chg="add">
          <ac:chgData name="joud jarrah" userId="51ed9fee1a7ec1d0" providerId="LiveId" clId="{969988D6-EAD6-41C1-AC36-144583449C19}" dt="2024-05-05T08:53:46.343" v="342" actId="26606"/>
          <ac:grpSpMkLst>
            <pc:docMk/>
            <pc:sldMk cId="3639367773" sldId="264"/>
            <ac:grpSpMk id="23" creationId="{AE1C45F0-260A-458C-96ED-C1F6D2151219}"/>
          </ac:grpSpMkLst>
        </pc:grpChg>
        <pc:graphicFrameChg chg="add mod modGraphic">
          <ac:chgData name="joud jarrah" userId="51ed9fee1a7ec1d0" providerId="LiveId" clId="{969988D6-EAD6-41C1-AC36-144583449C19}" dt="2024-05-05T08:53:59.448" v="344" actId="255"/>
          <ac:graphicFrameMkLst>
            <pc:docMk/>
            <pc:sldMk cId="3639367773" sldId="264"/>
            <ac:graphicFrameMk id="5" creationId="{8C9CA91A-1DFD-6736-5E33-6362B31A57FE}"/>
          </ac:graphicFrameMkLst>
        </pc:graphicFrameChg>
        <pc:cxnChg chg="add">
          <ac:chgData name="joud jarrah" userId="51ed9fee1a7ec1d0" providerId="LiveId" clId="{969988D6-EAD6-41C1-AC36-144583449C19}" dt="2024-05-05T08:53:46.343" v="342" actId="26606"/>
          <ac:cxnSpMkLst>
            <pc:docMk/>
            <pc:sldMk cId="3639367773" sldId="264"/>
            <ac:cxnSpMk id="30" creationId="{6CF1BAF6-AD41-4082-B212-8A1F9A2E8779}"/>
          </ac:cxnSpMkLst>
        </pc:cxnChg>
      </pc:sldChg>
      <pc:sldChg chg="addSp delSp modSp new mod setBg">
        <pc:chgData name="joud jarrah" userId="51ed9fee1a7ec1d0" providerId="LiveId" clId="{969988D6-EAD6-41C1-AC36-144583449C19}" dt="2024-05-05T08:54:22.200" v="351" actId="113"/>
        <pc:sldMkLst>
          <pc:docMk/>
          <pc:sldMk cId="3413682183" sldId="265"/>
        </pc:sldMkLst>
        <pc:spChg chg="mod">
          <ac:chgData name="joud jarrah" userId="51ed9fee1a7ec1d0" providerId="LiveId" clId="{969988D6-EAD6-41C1-AC36-144583449C19}" dt="2024-05-05T08:54:15.554" v="350" actId="26606"/>
          <ac:spMkLst>
            <pc:docMk/>
            <pc:sldMk cId="3413682183" sldId="265"/>
            <ac:spMk id="2" creationId="{32B6E934-2E78-7B13-BC60-6FA057AE7DD4}"/>
          </ac:spMkLst>
        </pc:spChg>
        <pc:spChg chg="del">
          <ac:chgData name="joud jarrah" userId="51ed9fee1a7ec1d0" providerId="LiveId" clId="{969988D6-EAD6-41C1-AC36-144583449C19}" dt="2024-04-22T10:48:39.481" v="252"/>
          <ac:spMkLst>
            <pc:docMk/>
            <pc:sldMk cId="3413682183" sldId="265"/>
            <ac:spMk id="3" creationId="{44CE762B-E787-376B-1BBF-D214D87E7085}"/>
          </ac:spMkLst>
        </pc:spChg>
        <pc:spChg chg="add del">
          <ac:chgData name="joud jarrah" userId="51ed9fee1a7ec1d0" providerId="LiveId" clId="{969988D6-EAD6-41C1-AC36-144583449C19}" dt="2024-05-05T08:54:15.554" v="350" actId="26606"/>
          <ac:spMkLst>
            <pc:docMk/>
            <pc:sldMk cId="3413682183" sldId="265"/>
            <ac:spMk id="9" creationId="{9D8233B0-41B5-4D9A-AEEC-13DB66A8C9B5}"/>
          </ac:spMkLst>
        </pc:spChg>
        <pc:spChg chg="add del">
          <ac:chgData name="joud jarrah" userId="51ed9fee1a7ec1d0" providerId="LiveId" clId="{969988D6-EAD6-41C1-AC36-144583449C19}" dt="2024-05-05T08:54:15.554" v="350" actId="26606"/>
          <ac:spMkLst>
            <pc:docMk/>
            <pc:sldMk cId="3413682183" sldId="265"/>
            <ac:spMk id="15" creationId="{E659831F-0D9A-4C63-9EBB-8435B85A440F}"/>
          </ac:spMkLst>
        </pc:spChg>
        <pc:spChg chg="add">
          <ac:chgData name="joud jarrah" userId="51ed9fee1a7ec1d0" providerId="LiveId" clId="{969988D6-EAD6-41C1-AC36-144583449C19}" dt="2024-05-05T08:54:15.554" v="350" actId="26606"/>
          <ac:spMkLst>
            <pc:docMk/>
            <pc:sldMk cId="3413682183" sldId="265"/>
            <ac:spMk id="20" creationId="{7DA1F35B-C8F7-4A5A-9339-7DA4D785B300}"/>
          </ac:spMkLst>
        </pc:spChg>
        <pc:spChg chg="add">
          <ac:chgData name="joud jarrah" userId="51ed9fee1a7ec1d0" providerId="LiveId" clId="{969988D6-EAD6-41C1-AC36-144583449C19}" dt="2024-05-05T08:54:15.554" v="350" actId="26606"/>
          <ac:spMkLst>
            <pc:docMk/>
            <pc:sldMk cId="3413682183" sldId="265"/>
            <ac:spMk id="22" creationId="{B2D4AD41-40DA-4A81-92F5-B6E3BA1ED82A}"/>
          </ac:spMkLst>
        </pc:spChg>
        <pc:grpChg chg="add del">
          <ac:chgData name="joud jarrah" userId="51ed9fee1a7ec1d0" providerId="LiveId" clId="{969988D6-EAD6-41C1-AC36-144583449C19}" dt="2024-05-05T08:54:15.554" v="350" actId="26606"/>
          <ac:grpSpMkLst>
            <pc:docMk/>
            <pc:sldMk cId="3413682183" sldId="265"/>
            <ac:grpSpMk id="11" creationId="{28FAF094-D087-493F-8DF9-A486C2D6BBAA}"/>
          </ac:grpSpMkLst>
        </pc:grpChg>
        <pc:graphicFrameChg chg="add mod modGraphic">
          <ac:chgData name="joud jarrah" userId="51ed9fee1a7ec1d0" providerId="LiveId" clId="{969988D6-EAD6-41C1-AC36-144583449C19}" dt="2024-05-05T08:54:22.200" v="351" actId="113"/>
          <ac:graphicFrameMkLst>
            <pc:docMk/>
            <pc:sldMk cId="3413682183" sldId="265"/>
            <ac:graphicFrameMk id="4" creationId="{0D99DF02-F3A2-ACD7-D2C5-698D6FC264DA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2678-E025-CA23-797C-D45505ECC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7DE59-05F4-ED41-907A-891517C77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3C430-9CD2-CC66-FE00-ABBAE397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9241-7ADA-466C-AE65-F7FDEAAC76B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B0C06-D9D1-55CC-C35D-2CDD21129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1B525-3FC7-D526-CE85-05C9D317F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D6AAD-2E1D-4369-8AAE-72887F1D0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9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C202F-8479-F272-E851-849315A6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15C3F-827E-96BA-F0E9-FF7AE9800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76E3A-0C16-2C1C-B762-06C8518CA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9241-7ADA-466C-AE65-F7FDEAAC76B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88B8F-1B31-E882-CD48-DC5C053AF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F15D9-39C5-98D8-D075-57F888580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D6AAD-2E1D-4369-8AAE-72887F1D0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6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1FFFBB-B08E-8225-E9B4-087991E76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0FFD1-B66A-D2F5-6AA7-3C5B4F2F7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3A7DD-62DE-3D89-4587-770949232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9241-7ADA-466C-AE65-F7FDEAAC76B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0863A-629A-A1C0-F198-BA38B8AF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DFB1C-8DDF-8AC7-F46F-DB22FF794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D6AAD-2E1D-4369-8AAE-72887F1D0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4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BAD8-D0A4-252B-C6EB-1C3846F99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BCB5E-3798-AB37-A8A7-C1723EC4E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2BE5E-02EE-FBA6-6541-5D3873434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9241-7ADA-466C-AE65-F7FDEAAC76B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86870-D4A4-93A0-E457-A043FF7C3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21F18-A4EB-058C-4774-7DEC0A82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D6AAD-2E1D-4369-8AAE-72887F1D0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5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0335D-3B33-C448-E377-71CFFB36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A53FB-DF9A-56E1-C4CF-1D63C1CFF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0B882-9DE1-6CDE-1567-453FEA97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9241-7ADA-466C-AE65-F7FDEAAC76B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A4023-F68D-B20F-089F-1555F129C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C37A8-1190-37F0-2D56-9C64FB49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D6AAD-2E1D-4369-8AAE-72887F1D0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9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09EC8-6480-7F8A-25DD-9BA295037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4F2C8-91DA-7180-4AAA-8D70580E6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F02D9-CB4A-2ADB-8F83-B2FA487C3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0F8D8-9BE5-842F-370C-83B7B481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9241-7ADA-466C-AE65-F7FDEAAC76B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E2A33-70CC-6501-4E44-F33708FCD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E4144-60F4-B6F0-664B-F19429F8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D6AAD-2E1D-4369-8AAE-72887F1D0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4EDC-D00A-CD24-8723-E8E96286B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0D394-00CA-7C1A-6B93-1172631CE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D6FF6-33AB-7A6E-BC21-AFEC0AE58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70C7D1-2BEC-2C35-FFE3-C8FF8FF770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981FEA-FDFB-9E27-2EDB-F66A98749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33014E-4FC3-3BEB-7522-CFDD1CD0C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9241-7ADA-466C-AE65-F7FDEAAC76B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11F51F-142B-D3C8-7D3D-DD9865DF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9B5F7-5672-60A5-0EE4-A0B46EC7A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D6AAD-2E1D-4369-8AAE-72887F1D0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78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12DA-9DAD-83B2-67C1-DC422787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4C4B78-46B1-763A-EA9C-4BDF107A3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9241-7ADA-466C-AE65-F7FDEAAC76B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7AF82-597F-414E-7BF2-0DD32F204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FF0C6-E37E-F15F-C4F8-6BA55238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D6AAD-2E1D-4369-8AAE-72887F1D0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6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F9CF8B-CADB-12C2-7168-7D16D2A0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9241-7ADA-466C-AE65-F7FDEAAC76B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0E301-D700-7ED9-BCD2-30C3BFDB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11D21-280C-63A6-39BB-EC40C9082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D6AAD-2E1D-4369-8AAE-72887F1D0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0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D3CCB-E42B-3419-4C0A-FA7727F97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944BC-E94A-3171-FCBB-24818856C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4F1A3-1AE2-F12A-D458-1F9FC9DBD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433DD-C56C-4C40-DD2A-C1277E2A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9241-7ADA-466C-AE65-F7FDEAAC76B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6D0D6-F83F-BB03-C8C5-3EB70E67B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546DD-B762-5874-F46D-E73E3FD0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D6AAD-2E1D-4369-8AAE-72887F1D0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9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6534A-BBE1-1850-B0A2-97921A766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8189AF-4F19-2071-5893-1187DF105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64582-CA9C-ED82-6949-B3014FE65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C07D1-E5D1-D5AE-DCE3-03068C87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9241-7ADA-466C-AE65-F7FDEAAC76B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CA670-12AB-F00F-0EE9-A2739576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47684-CF58-3FA8-E990-3888DA966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D6AAD-2E1D-4369-8AAE-72887F1D0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2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2EB354-E21D-FBDF-98FB-816739B6E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B270F-6D93-216A-663F-69C0B5C13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517DB-280E-E6C6-5765-60C26FC15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9E9241-7ADA-466C-AE65-F7FDEAAC76B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A8A8B-42F0-CFB9-B14C-BE5AEC12C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462A6-B49F-64CA-5A5F-1A5A94141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1D6AAD-2E1D-4369-8AAE-72887F1D0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36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Slide Background">
            <a:extLst>
              <a:ext uri="{FF2B5EF4-FFF2-40B4-BE49-F238E27FC236}">
                <a16:creationId xmlns:a16="http://schemas.microsoft.com/office/drawing/2014/main" id="{7B1AB9FE-36F5-4FD1-9850-DB5C5AD48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artoon of a child standing in front of a wall of colorful squares&#10;&#10;Description automatically generated">
            <a:extLst>
              <a:ext uri="{FF2B5EF4-FFF2-40B4-BE49-F238E27FC236}">
                <a16:creationId xmlns:a16="http://schemas.microsoft.com/office/drawing/2014/main" id="{AEA35629-FC5D-F9D0-982A-F3BC590D12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2" b="15348"/>
          <a:stretch/>
        </p:blipFill>
        <p:spPr>
          <a:xfrm>
            <a:off x="20" y="10"/>
            <a:ext cx="12191979" cy="5486390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2"/>
            <a:ext cx="12192000" cy="1371598"/>
          </a:xfrm>
          <a:prstGeom prst="rect">
            <a:avLst/>
          </a:prstGeom>
          <a:ln>
            <a:noFill/>
          </a:ln>
          <a:effectLst>
            <a:outerShdw blurRad="254000" dist="114300" dir="20340000" sx="89000" sy="89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E9431-0427-9E6A-3653-EDC0AC493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229" y="5486400"/>
            <a:ext cx="7923936" cy="124096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9600" dirty="0">
                <a:solidFill>
                  <a:schemeClr val="tx1">
                    <a:lumMod val="95000"/>
                    <a:lumOff val="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Dart Operators</a:t>
            </a:r>
            <a:endParaRPr lang="en-US" sz="9600" kern="1200" dirty="0">
              <a:solidFill>
                <a:schemeClr val="tx1">
                  <a:lumMod val="95000"/>
                  <a:lumOff val="5000"/>
                </a:schemeClr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9257F2-9532-549D-B0C6-27C4E2DBDA76}"/>
              </a:ext>
            </a:extLst>
          </p:cNvPr>
          <p:cNvSpPr/>
          <p:nvPr/>
        </p:nvSpPr>
        <p:spPr>
          <a:xfrm>
            <a:off x="4082143" y="4016829"/>
            <a:ext cx="685800" cy="718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5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15572-7AAC-D600-7E54-3A9D0A161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8000" dirty="0">
                <a:latin typeface="Aldhabi" panose="01000000000000000000" pitchFamily="2" charset="-78"/>
                <a:cs typeface="Aldhabi" panose="01000000000000000000" pitchFamily="2" charset="-78"/>
              </a:rPr>
              <a:t>Types of Operators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35AE1-45C0-58D0-C086-23092607B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43" y="2261672"/>
            <a:ext cx="5106396" cy="403588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Dart supports the following types of operators:</a:t>
            </a:r>
          </a:p>
          <a:p>
            <a:pPr lvl="1"/>
            <a:r>
              <a:rPr lang="en-US" dirty="0"/>
              <a:t>Arithmetic Operators</a:t>
            </a:r>
          </a:p>
          <a:p>
            <a:pPr lvl="1"/>
            <a:r>
              <a:rPr lang="en-US" dirty="0"/>
              <a:t>Assignment Operators</a:t>
            </a:r>
          </a:p>
          <a:p>
            <a:pPr lvl="1"/>
            <a:r>
              <a:rPr lang="en-US" dirty="0"/>
              <a:t>Relational Operators</a:t>
            </a:r>
          </a:p>
          <a:p>
            <a:pPr lvl="1"/>
            <a:r>
              <a:rPr lang="en-US" dirty="0"/>
              <a:t>Type test Operators</a:t>
            </a:r>
          </a:p>
          <a:p>
            <a:pPr lvl="1"/>
            <a:r>
              <a:rPr lang="en-US" dirty="0"/>
              <a:t>Logical Operators</a:t>
            </a:r>
          </a:p>
          <a:p>
            <a:pPr lvl="1"/>
            <a:r>
              <a:rPr lang="en-US" dirty="0"/>
              <a:t>Bitwise Operator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E5E534-0A1F-87BF-DB20-2B2D52680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681" y="3541863"/>
            <a:ext cx="5618952" cy="269709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6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FFE8DB7-08D8-696E-483D-08D13BD06E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474569"/>
              </p:ext>
            </p:extLst>
          </p:nvPr>
        </p:nvGraphicFramePr>
        <p:xfrm>
          <a:off x="1883800" y="1253328"/>
          <a:ext cx="8204063" cy="4439393"/>
        </p:xfrm>
        <a:graphic>
          <a:graphicData uri="http://schemas.openxmlformats.org/drawingml/2006/table">
            <a:tbl>
              <a:tblPr firstRow="1" bandRow="1"/>
              <a:tblGrid>
                <a:gridCol w="1226247">
                  <a:extLst>
                    <a:ext uri="{9D8B030D-6E8A-4147-A177-3AD203B41FA5}">
                      <a16:colId xmlns:a16="http://schemas.microsoft.com/office/drawing/2014/main" val="3080323063"/>
                    </a:ext>
                  </a:extLst>
                </a:gridCol>
                <a:gridCol w="6977816">
                  <a:extLst>
                    <a:ext uri="{9D8B030D-6E8A-4147-A177-3AD203B41FA5}">
                      <a16:colId xmlns:a16="http://schemas.microsoft.com/office/drawing/2014/main" val="1532776767"/>
                    </a:ext>
                  </a:extLst>
                </a:gridCol>
              </a:tblGrid>
              <a:tr h="749920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endParaRPr lang="en-US" sz="2600">
                        <a:solidFill>
                          <a:srgbClr val="000000"/>
                        </a:solidFill>
                        <a:effectLst/>
                        <a:highlight>
                          <a:srgbClr val="C7CCBE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53225" marR="53225" marT="53225" marB="53225">
                    <a:lnL w="6350" cap="flat" cmpd="sng" algn="ctr">
                      <a:solidFill>
                        <a:srgbClr val="584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84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84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32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C7CCBE"/>
                          </a:highlight>
                          <a:latin typeface="times new roman" panose="02020603050405020304" pitchFamily="18" charset="0"/>
                        </a:rPr>
                        <a:t>Operator Name</a:t>
                      </a:r>
                    </a:p>
                  </a:txBody>
                  <a:tcPr marL="53225" marR="53225" marT="53225" marB="53225">
                    <a:lnL w="6350" cap="flat" cmpd="sng" algn="ctr">
                      <a:solidFill>
                        <a:srgbClr val="584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84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84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988621"/>
                  </a:ext>
                </a:extLst>
              </a:tr>
              <a:tr h="5144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1.</a:t>
                      </a:r>
                    </a:p>
                  </a:txBody>
                  <a:tcPr marL="35484" marR="35484" marT="35484" marB="35484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Addition(+)</a:t>
                      </a:r>
                    </a:p>
                  </a:txBody>
                  <a:tcPr marL="35484" marR="35484" marT="35484" marB="35484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864548"/>
                  </a:ext>
                </a:extLst>
              </a:tr>
              <a:tr h="5144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2.</a:t>
                      </a:r>
                    </a:p>
                  </a:txBody>
                  <a:tcPr marL="35484" marR="35484" marT="35484" marB="35484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Subtraction(-)</a:t>
                      </a:r>
                    </a:p>
                  </a:txBody>
                  <a:tcPr marL="35484" marR="35484" marT="35484" marB="35484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903949"/>
                  </a:ext>
                </a:extLst>
              </a:tr>
              <a:tr h="5144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</a:t>
                      </a:r>
                    </a:p>
                  </a:txBody>
                  <a:tcPr marL="35484" marR="35484" marT="35484" marB="35484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Divide(/)</a:t>
                      </a:r>
                    </a:p>
                  </a:txBody>
                  <a:tcPr marL="35484" marR="35484" marT="35484" marB="35484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622311"/>
                  </a:ext>
                </a:extLst>
              </a:tr>
              <a:tr h="5144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4.</a:t>
                      </a:r>
                    </a:p>
                  </a:txBody>
                  <a:tcPr marL="35484" marR="35484" marT="35484" marB="35484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Multiplication(*)</a:t>
                      </a:r>
                    </a:p>
                  </a:txBody>
                  <a:tcPr marL="35484" marR="35484" marT="35484" marB="35484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476280"/>
                  </a:ext>
                </a:extLst>
              </a:tr>
              <a:tr h="5144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5.</a:t>
                      </a:r>
                    </a:p>
                  </a:txBody>
                  <a:tcPr marL="35484" marR="35484" marT="35484" marB="35484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Modulus(%)</a:t>
                      </a:r>
                    </a:p>
                  </a:txBody>
                  <a:tcPr marL="35484" marR="35484" marT="35484" marB="35484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647672"/>
                  </a:ext>
                </a:extLst>
              </a:tr>
              <a:tr h="5144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6.</a:t>
                      </a:r>
                    </a:p>
                  </a:txBody>
                  <a:tcPr marL="35484" marR="35484" marT="35484" marB="35484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Division(~/)</a:t>
                      </a:r>
                    </a:p>
                  </a:txBody>
                  <a:tcPr marL="35484" marR="35484" marT="35484" marB="35484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145425"/>
                  </a:ext>
                </a:extLst>
              </a:tr>
              <a:tr h="5144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7.</a:t>
                      </a:r>
                    </a:p>
                  </a:txBody>
                  <a:tcPr marL="35484" marR="35484" marT="35484" marB="35484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Unary Minus(-expr)</a:t>
                      </a:r>
                    </a:p>
                  </a:txBody>
                  <a:tcPr marL="35484" marR="35484" marT="35484" marB="35484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448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590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0C3C6-FC0F-4847-FDEB-B478A16CF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/>
              <a:t>Dart Unary Operators (post and pre)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F542494-1409-D214-9D13-B9309F4D15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8847253"/>
              </p:ext>
            </p:extLst>
          </p:nvPr>
        </p:nvGraphicFramePr>
        <p:xfrm>
          <a:off x="1480978" y="2056774"/>
          <a:ext cx="9230044" cy="3889043"/>
        </p:xfrm>
        <a:graphic>
          <a:graphicData uri="http://schemas.openxmlformats.org/drawingml/2006/table">
            <a:tbl>
              <a:tblPr firstRow="1" bandRow="1"/>
              <a:tblGrid>
                <a:gridCol w="1835085">
                  <a:extLst>
                    <a:ext uri="{9D8B030D-6E8A-4147-A177-3AD203B41FA5}">
                      <a16:colId xmlns:a16="http://schemas.microsoft.com/office/drawing/2014/main" val="335971995"/>
                    </a:ext>
                  </a:extLst>
                </a:gridCol>
                <a:gridCol w="7394959">
                  <a:extLst>
                    <a:ext uri="{9D8B030D-6E8A-4147-A177-3AD203B41FA5}">
                      <a16:colId xmlns:a16="http://schemas.microsoft.com/office/drawing/2014/main" val="4267665484"/>
                    </a:ext>
                  </a:extLst>
                </a:gridCol>
              </a:tblGrid>
              <a:tr h="856863">
                <a:tc>
                  <a:txBody>
                    <a:bodyPr/>
                    <a:lstStyle/>
                    <a:p>
                      <a:pPr algn="ctr" fontAlgn="t"/>
                      <a:endParaRPr lang="en-US" sz="33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98824" marR="98824" marT="98824" marB="98824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C5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33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C7CCBE"/>
                          </a:highlight>
                          <a:latin typeface="times new roman" panose="02020603050405020304" pitchFamily="18" charset="0"/>
                        </a:rPr>
                        <a:t>Operator Name</a:t>
                      </a:r>
                    </a:p>
                  </a:txBody>
                  <a:tcPr marL="148233" marR="148233" marT="148233" marB="148233">
                    <a:lnL w="6350" cap="flat" cmpd="sng" algn="ctr">
                      <a:solidFill>
                        <a:srgbClr val="28C5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C5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C5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092463"/>
                  </a:ext>
                </a:extLst>
              </a:tr>
              <a:tr h="758045">
                <a:tc>
                  <a:txBody>
                    <a:bodyPr/>
                    <a:lstStyle/>
                    <a:p>
                      <a:pPr algn="ctr" fontAlgn="t"/>
                      <a:r>
                        <a:rPr lang="en-US" sz="3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1.</a:t>
                      </a:r>
                    </a:p>
                  </a:txBody>
                  <a:tcPr marL="98824" marR="98824" marT="98824" marB="98824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3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++(Prefix)</a:t>
                      </a:r>
                    </a:p>
                  </a:txBody>
                  <a:tcPr marL="98824" marR="98824" marT="98824" marB="98824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962440"/>
                  </a:ext>
                </a:extLst>
              </a:tr>
              <a:tr h="758045">
                <a:tc>
                  <a:txBody>
                    <a:bodyPr/>
                    <a:lstStyle/>
                    <a:p>
                      <a:pPr algn="ctr" fontAlgn="t"/>
                      <a:r>
                        <a:rPr lang="en-US" sz="3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2.</a:t>
                      </a:r>
                    </a:p>
                  </a:txBody>
                  <a:tcPr marL="98824" marR="98824" marT="98824" marB="98824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3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++(Postfix)</a:t>
                      </a:r>
                    </a:p>
                  </a:txBody>
                  <a:tcPr marL="98824" marR="98824" marT="98824" marB="98824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107850"/>
                  </a:ext>
                </a:extLst>
              </a:tr>
              <a:tr h="758045">
                <a:tc>
                  <a:txBody>
                    <a:bodyPr/>
                    <a:lstStyle/>
                    <a:p>
                      <a:pPr algn="ctr" fontAlgn="t"/>
                      <a:r>
                        <a:rPr lang="en-US" sz="3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3.</a:t>
                      </a:r>
                    </a:p>
                  </a:txBody>
                  <a:tcPr marL="98824" marR="98824" marT="98824" marB="98824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3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--(Prefix)</a:t>
                      </a:r>
                    </a:p>
                  </a:txBody>
                  <a:tcPr marL="98824" marR="98824" marT="98824" marB="98824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595790"/>
                  </a:ext>
                </a:extLst>
              </a:tr>
              <a:tr h="758045">
                <a:tc>
                  <a:txBody>
                    <a:bodyPr/>
                    <a:lstStyle/>
                    <a:p>
                      <a:pPr algn="ctr" fontAlgn="t"/>
                      <a:r>
                        <a:rPr lang="en-US" sz="3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4.</a:t>
                      </a:r>
                    </a:p>
                  </a:txBody>
                  <a:tcPr marL="98824" marR="98824" marT="98824" marB="98824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33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--(Postfix)</a:t>
                      </a:r>
                    </a:p>
                  </a:txBody>
                  <a:tcPr marL="98824" marR="98824" marT="98824" marB="98824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90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02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0C9B3D-5C3E-58C1-A514-5E39C4A8D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/>
              <a:t>Assignment Operator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3C87920-3805-40A8-96C4-B055EE0DC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3042701"/>
              </p:ext>
            </p:extLst>
          </p:nvPr>
        </p:nvGraphicFramePr>
        <p:xfrm>
          <a:off x="2109534" y="1825625"/>
          <a:ext cx="7972933" cy="4403014"/>
        </p:xfrm>
        <a:graphic>
          <a:graphicData uri="http://schemas.openxmlformats.org/drawingml/2006/table">
            <a:tbl>
              <a:tblPr firstRow="1" bandRow="1"/>
              <a:tblGrid>
                <a:gridCol w="7972933">
                  <a:extLst>
                    <a:ext uri="{9D8B030D-6E8A-4147-A177-3AD203B41FA5}">
                      <a16:colId xmlns:a16="http://schemas.microsoft.com/office/drawing/2014/main" val="2694887225"/>
                    </a:ext>
                  </a:extLst>
                </a:gridCol>
              </a:tblGrid>
              <a:tr h="588352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7CCBE"/>
                          </a:highlight>
                          <a:latin typeface="times new roman" panose="02020603050405020304" pitchFamily="18" charset="0"/>
                        </a:rPr>
                        <a:t>Operators</a:t>
                      </a:r>
                      <a:endParaRPr lang="en-US" sz="3200" b="1" i="0" u="none" strike="noStrike" dirty="0">
                        <a:effectLst/>
                        <a:highlight>
                          <a:srgbClr val="C7CCB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172" marR="76172" marT="76172" marB="76172">
                    <a:lnL w="6350" cap="flat" cmpd="sng" algn="ctr">
                      <a:solidFill>
                        <a:srgbClr val="68BF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8BF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8BF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677543"/>
                  </a:ext>
                </a:extLst>
              </a:tr>
              <a:tr h="53757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= (Assignment Operator)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782" marR="50782" marT="50782" marB="5078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6757226"/>
                  </a:ext>
                </a:extLst>
              </a:tr>
              <a:tr h="53757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333333"/>
                          </a:solidFill>
                          <a:effectLst/>
                          <a:highlight>
                            <a:srgbClr val="EFF1EB"/>
                          </a:highlight>
                          <a:latin typeface="inter-regular"/>
                        </a:rPr>
                        <a:t>+=(Add and Assign)</a:t>
                      </a:r>
                      <a:endParaRPr lang="en-US" sz="2500" b="0" i="0" u="none" strike="noStrike">
                        <a:effectLst/>
                        <a:highlight>
                          <a:srgbClr val="EFF1EB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50782" marR="50782" marT="50782" marB="5078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631807"/>
                  </a:ext>
                </a:extLst>
              </a:tr>
              <a:tr h="53757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-=(Subtract and Assign)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782" marR="50782" marT="50782" marB="5078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215225"/>
                  </a:ext>
                </a:extLst>
              </a:tr>
              <a:tr h="53757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333333"/>
                          </a:solidFill>
                          <a:effectLst/>
                          <a:highlight>
                            <a:srgbClr val="EFF1EB"/>
                          </a:highlight>
                          <a:latin typeface="inter-regular"/>
                        </a:rPr>
                        <a:t>*=(Multiply and Assign)</a:t>
                      </a:r>
                      <a:endParaRPr lang="en-US" sz="2500" b="0" i="0" u="none" strike="noStrike">
                        <a:effectLst/>
                        <a:highlight>
                          <a:srgbClr val="EFF1EB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50782" marR="50782" marT="50782" marB="5078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057469"/>
                  </a:ext>
                </a:extLst>
              </a:tr>
              <a:tr h="53757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/=(Divide and Assign)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782" marR="50782" marT="50782" marB="5078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611373"/>
                  </a:ext>
                </a:extLst>
              </a:tr>
              <a:tr h="53757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333333"/>
                          </a:solidFill>
                          <a:effectLst/>
                          <a:highlight>
                            <a:srgbClr val="EFF1EB"/>
                          </a:highlight>
                          <a:latin typeface="inter-regular"/>
                        </a:rPr>
                        <a:t>~/=(Divide and Assign)</a:t>
                      </a:r>
                      <a:endParaRPr lang="en-US" sz="2500" b="0" i="0" u="none" strike="noStrike">
                        <a:effectLst/>
                        <a:highlight>
                          <a:srgbClr val="EFF1EB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50782" marR="50782" marT="50782" marB="5078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955740"/>
                  </a:ext>
                </a:extLst>
              </a:tr>
              <a:tr h="53757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%=(Mod and Assign)</a:t>
                      </a:r>
                      <a:endParaRPr lang="en-US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782" marR="50782" marT="50782" marB="5078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2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153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9C279-383C-A269-B468-08263EB09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/>
              <a:t>Relational Operator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51C1F-9826-D786-E77F-28BCB7FA4B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9281528"/>
              </p:ext>
            </p:extLst>
          </p:nvPr>
        </p:nvGraphicFramePr>
        <p:xfrm>
          <a:off x="1793806" y="1825625"/>
          <a:ext cx="8604389" cy="4441434"/>
        </p:xfrm>
        <a:graphic>
          <a:graphicData uri="http://schemas.openxmlformats.org/drawingml/2006/table">
            <a:tbl>
              <a:tblPr firstRow="1" bandRow="1"/>
              <a:tblGrid>
                <a:gridCol w="2072885">
                  <a:extLst>
                    <a:ext uri="{9D8B030D-6E8A-4147-A177-3AD203B41FA5}">
                      <a16:colId xmlns:a16="http://schemas.microsoft.com/office/drawing/2014/main" val="852773492"/>
                    </a:ext>
                  </a:extLst>
                </a:gridCol>
                <a:gridCol w="6531504">
                  <a:extLst>
                    <a:ext uri="{9D8B030D-6E8A-4147-A177-3AD203B41FA5}">
                      <a16:colId xmlns:a16="http://schemas.microsoft.com/office/drawing/2014/main" val="1364321041"/>
                    </a:ext>
                  </a:extLst>
                </a:gridCol>
              </a:tblGrid>
              <a:tr h="686851">
                <a:tc>
                  <a:txBody>
                    <a:bodyPr/>
                    <a:lstStyle/>
                    <a:p>
                      <a:pPr algn="l" fontAlgn="t"/>
                      <a:endParaRPr lang="en-US" sz="2700" dirty="0">
                        <a:solidFill>
                          <a:srgbClr val="000000"/>
                        </a:solidFill>
                        <a:effectLst/>
                        <a:highlight>
                          <a:srgbClr val="C7CCBE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114153" marR="114153" marT="114153" marB="114153">
                    <a:lnL w="6350" cap="flat" cmpd="sng" algn="ctr">
                      <a:solidFill>
                        <a:srgbClr val="4085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85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85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6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C7CCBE"/>
                          </a:highlight>
                          <a:latin typeface="times new roman" panose="02020603050405020304" pitchFamily="18" charset="0"/>
                        </a:rPr>
                        <a:t>Operator</a:t>
                      </a:r>
                    </a:p>
                  </a:txBody>
                  <a:tcPr marL="114153" marR="114153" marT="114153" marB="114153">
                    <a:lnL w="6350" cap="flat" cmpd="sng" algn="ctr">
                      <a:solidFill>
                        <a:srgbClr val="4085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85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85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056038"/>
                  </a:ext>
                </a:extLst>
              </a:tr>
              <a:tr h="61074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1.</a:t>
                      </a:r>
                    </a:p>
                  </a:txBody>
                  <a:tcPr marL="76101" marR="76101" marT="76101" marB="7610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&gt;(greater than)</a:t>
                      </a:r>
                    </a:p>
                  </a:txBody>
                  <a:tcPr marL="76101" marR="76101" marT="76101" marB="7610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805096"/>
                  </a:ext>
                </a:extLst>
              </a:tr>
              <a:tr h="61074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2.</a:t>
                      </a:r>
                    </a:p>
                  </a:txBody>
                  <a:tcPr marL="76101" marR="76101" marT="76101" marB="7610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&lt;(less than)</a:t>
                      </a:r>
                    </a:p>
                  </a:txBody>
                  <a:tcPr marL="76101" marR="76101" marT="76101" marB="7610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298139"/>
                  </a:ext>
                </a:extLst>
              </a:tr>
              <a:tr h="61074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3.</a:t>
                      </a:r>
                    </a:p>
                  </a:txBody>
                  <a:tcPr marL="76101" marR="76101" marT="76101" marB="7610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&gt;=(greater than or equal to)</a:t>
                      </a:r>
                    </a:p>
                  </a:txBody>
                  <a:tcPr marL="76101" marR="76101" marT="76101" marB="7610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755998"/>
                  </a:ext>
                </a:extLst>
              </a:tr>
              <a:tr h="61074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4.</a:t>
                      </a:r>
                    </a:p>
                  </a:txBody>
                  <a:tcPr marL="76101" marR="76101" marT="76101" marB="7610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&lt;=(less than or equal to)</a:t>
                      </a:r>
                    </a:p>
                  </a:txBody>
                  <a:tcPr marL="76101" marR="76101" marT="76101" marB="7610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722975"/>
                  </a:ext>
                </a:extLst>
              </a:tr>
              <a:tr h="61074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5.</a:t>
                      </a:r>
                    </a:p>
                  </a:txBody>
                  <a:tcPr marL="76101" marR="76101" marT="76101" marB="7610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==(is equal to)</a:t>
                      </a:r>
                    </a:p>
                  </a:txBody>
                  <a:tcPr marL="76101" marR="76101" marT="76101" marB="7610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490757"/>
                  </a:ext>
                </a:extLst>
              </a:tr>
              <a:tr h="61074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6.</a:t>
                      </a:r>
                    </a:p>
                  </a:txBody>
                  <a:tcPr marL="76101" marR="76101" marT="76101" marB="7610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7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!=(not equal to)</a:t>
                      </a:r>
                    </a:p>
                  </a:txBody>
                  <a:tcPr marL="76101" marR="76101" marT="76101" marB="76101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037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36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31EEC-79F8-469C-579A-08F83153E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/>
              <a:t>Dart Type Test Operators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1CC947F-5BD4-F68E-386F-DBF45D4A01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1662624"/>
              </p:ext>
            </p:extLst>
          </p:nvPr>
        </p:nvGraphicFramePr>
        <p:xfrm>
          <a:off x="3767769" y="2493337"/>
          <a:ext cx="3782354" cy="2605421"/>
        </p:xfrm>
        <a:graphic>
          <a:graphicData uri="http://schemas.openxmlformats.org/drawingml/2006/table">
            <a:tbl>
              <a:tblPr firstRow="1" bandRow="1"/>
              <a:tblGrid>
                <a:gridCol w="1236798">
                  <a:extLst>
                    <a:ext uri="{9D8B030D-6E8A-4147-A177-3AD203B41FA5}">
                      <a16:colId xmlns:a16="http://schemas.microsoft.com/office/drawing/2014/main" val="176275019"/>
                    </a:ext>
                  </a:extLst>
                </a:gridCol>
                <a:gridCol w="2545556">
                  <a:extLst>
                    <a:ext uri="{9D8B030D-6E8A-4147-A177-3AD203B41FA5}">
                      <a16:colId xmlns:a16="http://schemas.microsoft.com/office/drawing/2014/main" val="1101645487"/>
                    </a:ext>
                  </a:extLst>
                </a:gridCol>
              </a:tblGrid>
              <a:tr h="939743">
                <a:tc>
                  <a:txBody>
                    <a:bodyPr/>
                    <a:lstStyle/>
                    <a:p>
                      <a:pPr algn="l" fontAlgn="t"/>
                      <a:endParaRPr lang="en-US" sz="3300" dirty="0">
                        <a:solidFill>
                          <a:srgbClr val="000000"/>
                        </a:solidFill>
                        <a:effectLst/>
                        <a:highlight>
                          <a:srgbClr val="C7CCBE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142305" marR="142305" marT="142305" marB="142305">
                    <a:lnL w="6350" cap="flat" cmpd="sng" algn="ctr">
                      <a:solidFill>
                        <a:srgbClr val="B821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21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821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3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C7CCBE"/>
                          </a:highlight>
                          <a:latin typeface="times new roman" panose="02020603050405020304" pitchFamily="18" charset="0"/>
                        </a:rPr>
                        <a:t>Operator</a:t>
                      </a:r>
                    </a:p>
                  </a:txBody>
                  <a:tcPr marL="142305" marR="142305" marT="142305" marB="142305">
                    <a:lnL w="6350" cap="flat" cmpd="sng" algn="ctr">
                      <a:solidFill>
                        <a:srgbClr val="B821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21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821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177392"/>
                  </a:ext>
                </a:extLst>
              </a:tr>
              <a:tr h="83283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3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1.</a:t>
                      </a:r>
                    </a:p>
                  </a:txBody>
                  <a:tcPr marL="94870" marR="94870" marT="94870" marB="9487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3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is</a:t>
                      </a:r>
                    </a:p>
                  </a:txBody>
                  <a:tcPr marL="94870" marR="94870" marT="94870" marB="9487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408346"/>
                  </a:ext>
                </a:extLst>
              </a:tr>
              <a:tr h="83283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3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2.</a:t>
                      </a:r>
                    </a:p>
                  </a:txBody>
                  <a:tcPr marL="94870" marR="94870" marT="94870" marB="9487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33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is!</a:t>
                      </a:r>
                    </a:p>
                  </a:txBody>
                  <a:tcPr marL="94870" marR="94870" marT="94870" marB="9487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080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563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B25D8E-9471-A1BC-FA28-6A0F38637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Dart Logical Operators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C9CA91A-1DFD-6736-5E33-6362B31A57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9233250"/>
              </p:ext>
            </p:extLst>
          </p:nvPr>
        </p:nvGraphicFramePr>
        <p:xfrm>
          <a:off x="1659607" y="3108986"/>
          <a:ext cx="8868430" cy="3026972"/>
        </p:xfrm>
        <a:graphic>
          <a:graphicData uri="http://schemas.openxmlformats.org/drawingml/2006/table">
            <a:tbl>
              <a:tblPr firstRow="1" bandRow="1"/>
              <a:tblGrid>
                <a:gridCol w="1771072">
                  <a:extLst>
                    <a:ext uri="{9D8B030D-6E8A-4147-A177-3AD203B41FA5}">
                      <a16:colId xmlns:a16="http://schemas.microsoft.com/office/drawing/2014/main" val="3012471724"/>
                    </a:ext>
                  </a:extLst>
                </a:gridCol>
                <a:gridCol w="7097358">
                  <a:extLst>
                    <a:ext uri="{9D8B030D-6E8A-4147-A177-3AD203B41FA5}">
                      <a16:colId xmlns:a16="http://schemas.microsoft.com/office/drawing/2014/main" val="3560402454"/>
                    </a:ext>
                  </a:extLst>
                </a:gridCol>
              </a:tblGrid>
              <a:tr h="825257">
                <a:tc>
                  <a:txBody>
                    <a:bodyPr/>
                    <a:lstStyle/>
                    <a:p>
                      <a:pPr algn="l" fontAlgn="t"/>
                      <a:endParaRPr lang="en-US" sz="3300" dirty="0">
                        <a:solidFill>
                          <a:srgbClr val="000000"/>
                        </a:solidFill>
                        <a:effectLst/>
                        <a:highlight>
                          <a:srgbClr val="C7CCBE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137028" marR="137028" marT="137028" marB="137028">
                    <a:lnL w="6350" cap="flat" cmpd="sng" algn="ctr">
                      <a:solidFill>
                        <a:srgbClr val="3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6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C7CCBE"/>
                          </a:highlight>
                          <a:latin typeface="times new roman" panose="02020603050405020304" pitchFamily="18" charset="0"/>
                        </a:rPr>
                        <a:t>Operator</a:t>
                      </a:r>
                    </a:p>
                  </a:txBody>
                  <a:tcPr marL="137028" marR="137028" marT="137028" marB="137028">
                    <a:lnL w="6350" cap="flat" cmpd="sng" algn="ctr">
                      <a:solidFill>
                        <a:srgbClr val="3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769836"/>
                  </a:ext>
                </a:extLst>
              </a:tr>
              <a:tr h="73390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3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1.</a:t>
                      </a:r>
                    </a:p>
                  </a:txBody>
                  <a:tcPr marL="91352" marR="91352" marT="91352" marB="9135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3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&amp;&amp;(Logical AND)</a:t>
                      </a:r>
                    </a:p>
                  </a:txBody>
                  <a:tcPr marL="91352" marR="91352" marT="91352" marB="9135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045047"/>
                  </a:ext>
                </a:extLst>
              </a:tr>
              <a:tr h="73390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3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2.</a:t>
                      </a:r>
                    </a:p>
                  </a:txBody>
                  <a:tcPr marL="91352" marR="91352" marT="91352" marB="9135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3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||(Logical OR)</a:t>
                      </a:r>
                    </a:p>
                  </a:txBody>
                  <a:tcPr marL="91352" marR="91352" marT="91352" marB="9135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951830"/>
                  </a:ext>
                </a:extLst>
              </a:tr>
              <a:tr h="73390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3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3.</a:t>
                      </a:r>
                    </a:p>
                  </a:txBody>
                  <a:tcPr marL="91352" marR="91352" marT="91352" marB="9135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33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!(Logical NOT)</a:t>
                      </a:r>
                    </a:p>
                  </a:txBody>
                  <a:tcPr marL="91352" marR="91352" marT="91352" marB="9135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979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367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6E934-2E78-7B13-BC60-6FA057AE7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Dart Bitwise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99DF02-F3A2-ACD7-D2C5-698D6FC264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1433202"/>
              </p:ext>
            </p:extLst>
          </p:nvPr>
        </p:nvGraphicFramePr>
        <p:xfrm>
          <a:off x="2430302" y="1825625"/>
          <a:ext cx="7331396" cy="4351339"/>
        </p:xfrm>
        <a:graphic>
          <a:graphicData uri="http://schemas.openxmlformats.org/drawingml/2006/table">
            <a:tbl>
              <a:tblPr firstRow="1" bandRow="1"/>
              <a:tblGrid>
                <a:gridCol w="1648856">
                  <a:extLst>
                    <a:ext uri="{9D8B030D-6E8A-4147-A177-3AD203B41FA5}">
                      <a16:colId xmlns:a16="http://schemas.microsoft.com/office/drawing/2014/main" val="1242428391"/>
                    </a:ext>
                  </a:extLst>
                </a:gridCol>
                <a:gridCol w="5682540">
                  <a:extLst>
                    <a:ext uri="{9D8B030D-6E8A-4147-A177-3AD203B41FA5}">
                      <a16:colId xmlns:a16="http://schemas.microsoft.com/office/drawing/2014/main" val="3243037305"/>
                    </a:ext>
                  </a:extLst>
                </a:gridCol>
              </a:tblGrid>
              <a:tr h="680227">
                <a:tc>
                  <a:txBody>
                    <a:bodyPr/>
                    <a:lstStyle/>
                    <a:p>
                      <a:pPr algn="l" fontAlgn="t"/>
                      <a:endParaRPr lang="en-US" sz="2700">
                        <a:solidFill>
                          <a:srgbClr val="000000"/>
                        </a:solidFill>
                        <a:effectLst/>
                        <a:highlight>
                          <a:srgbClr val="C7CCBE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102559" marR="102559" marT="102559" marB="102559">
                    <a:lnL w="6350" cap="flat" cmpd="sng" algn="ctr">
                      <a:solidFill>
                        <a:srgbClr val="18AA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8AA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8AA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7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C7CCBE"/>
                          </a:highlight>
                          <a:latin typeface="times new roman" panose="02020603050405020304" pitchFamily="18" charset="0"/>
                        </a:rPr>
                        <a:t>Operators</a:t>
                      </a:r>
                    </a:p>
                  </a:txBody>
                  <a:tcPr marL="102559" marR="102559" marT="102559" marB="102559">
                    <a:lnL w="6350" cap="flat" cmpd="sng" algn="ctr">
                      <a:solidFill>
                        <a:srgbClr val="18AA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8AA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8AA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681479"/>
                  </a:ext>
                </a:extLst>
              </a:tr>
              <a:tr h="61185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1.</a:t>
                      </a:r>
                    </a:p>
                  </a:txBody>
                  <a:tcPr marL="68372" marR="68372" marT="68372" marB="6837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&amp;(Binary AND)</a:t>
                      </a:r>
                    </a:p>
                  </a:txBody>
                  <a:tcPr marL="68372" marR="68372" marT="68372" marB="6837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857726"/>
                  </a:ext>
                </a:extLst>
              </a:tr>
              <a:tr h="61185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2.</a:t>
                      </a:r>
                    </a:p>
                  </a:txBody>
                  <a:tcPr marL="68372" marR="68372" marT="68372" marB="6837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|(Binary OR)</a:t>
                      </a:r>
                    </a:p>
                  </a:txBody>
                  <a:tcPr marL="68372" marR="68372" marT="68372" marB="6837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666894"/>
                  </a:ext>
                </a:extLst>
              </a:tr>
              <a:tr h="61185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3.</a:t>
                      </a:r>
                    </a:p>
                  </a:txBody>
                  <a:tcPr marL="68372" marR="68372" marT="68372" marB="6837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^(Binary XOR)</a:t>
                      </a:r>
                    </a:p>
                  </a:txBody>
                  <a:tcPr marL="68372" marR="68372" marT="68372" marB="6837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351547"/>
                  </a:ext>
                </a:extLst>
              </a:tr>
              <a:tr h="61185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4.</a:t>
                      </a:r>
                    </a:p>
                  </a:txBody>
                  <a:tcPr marL="68372" marR="68372" marT="68372" marB="6837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~(Ones Compliment)</a:t>
                      </a:r>
                    </a:p>
                  </a:txBody>
                  <a:tcPr marL="68372" marR="68372" marT="68372" marB="6837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358284"/>
                  </a:ext>
                </a:extLst>
              </a:tr>
              <a:tr h="61185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5.</a:t>
                      </a:r>
                    </a:p>
                  </a:txBody>
                  <a:tcPr marL="68372" marR="68372" marT="68372" marB="6837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&lt;&lt;(Shift left)</a:t>
                      </a:r>
                    </a:p>
                  </a:txBody>
                  <a:tcPr marL="68372" marR="68372" marT="68372" marB="6837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757564"/>
                  </a:ext>
                </a:extLst>
              </a:tr>
              <a:tr h="61185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7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6.</a:t>
                      </a:r>
                    </a:p>
                  </a:txBody>
                  <a:tcPr marL="68372" marR="68372" marT="68372" marB="6837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7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&gt;&gt;(Shift right)</a:t>
                      </a:r>
                    </a:p>
                  </a:txBody>
                  <a:tcPr marL="68372" marR="68372" marT="68372" marB="6837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883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682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247</Words>
  <Application>Microsoft Office PowerPoint</Application>
  <PresentationFormat>Widescreen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Aldhabi</vt:lpstr>
      <vt:lpstr>Aptos</vt:lpstr>
      <vt:lpstr>Aptos Display</vt:lpstr>
      <vt:lpstr>Arial</vt:lpstr>
      <vt:lpstr>Calibri</vt:lpstr>
      <vt:lpstr>inter-regular</vt:lpstr>
      <vt:lpstr>times new roman</vt:lpstr>
      <vt:lpstr>Office Theme</vt:lpstr>
      <vt:lpstr>Dart Operators</vt:lpstr>
      <vt:lpstr>Types of Operators</vt:lpstr>
      <vt:lpstr>PowerPoint Presentation</vt:lpstr>
      <vt:lpstr>Dart Unary Operators (post and pre)</vt:lpstr>
      <vt:lpstr>Assignment Operator</vt:lpstr>
      <vt:lpstr>Relational Operator</vt:lpstr>
      <vt:lpstr>Dart Type Test Operators</vt:lpstr>
      <vt:lpstr>Dart Logical Operators</vt:lpstr>
      <vt:lpstr>Dart Bitwise Operators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 Operators</dc:title>
  <dc:creator>joud jarrah</dc:creator>
  <cp:lastModifiedBy>joud jarrah</cp:lastModifiedBy>
  <cp:revision>1</cp:revision>
  <dcterms:created xsi:type="dcterms:W3CDTF">2024-04-16T10:14:59Z</dcterms:created>
  <dcterms:modified xsi:type="dcterms:W3CDTF">2024-05-05T08:54:24Z</dcterms:modified>
</cp:coreProperties>
</file>