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EFA49-81FF-42D6-BE11-28E7AACBC017}" v="8" dt="2024-04-16T14:33:11.1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2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ud jarrah" userId="51ed9fee1a7ec1d0" providerId="LiveId" clId="{00CEFA49-81FF-42D6-BE11-28E7AACBC017}"/>
    <pc:docChg chg="undo redo custSel addSld modSld">
      <pc:chgData name="joud jarrah" userId="51ed9fee1a7ec1d0" providerId="LiveId" clId="{00CEFA49-81FF-42D6-BE11-28E7AACBC017}" dt="2024-04-16T14:40:40.869" v="308" actId="1076"/>
      <pc:docMkLst>
        <pc:docMk/>
      </pc:docMkLst>
      <pc:sldChg chg="modSp">
        <pc:chgData name="joud jarrah" userId="51ed9fee1a7ec1d0" providerId="LiveId" clId="{00CEFA49-81FF-42D6-BE11-28E7AACBC017}" dt="2024-04-16T13:42:16.614" v="22" actId="113"/>
        <pc:sldMkLst>
          <pc:docMk/>
          <pc:sldMk cId="3728743993" sldId="256"/>
        </pc:sldMkLst>
        <pc:spChg chg="mod">
          <ac:chgData name="joud jarrah" userId="51ed9fee1a7ec1d0" providerId="LiveId" clId="{00CEFA49-81FF-42D6-BE11-28E7AACBC017}" dt="2024-04-16T13:42:16.614" v="22" actId="113"/>
          <ac:spMkLst>
            <pc:docMk/>
            <pc:sldMk cId="3728743993" sldId="256"/>
            <ac:spMk id="2" creationId="{75C34FB8-2229-BC33-5B8C-F14DD5F42D47}"/>
          </ac:spMkLst>
        </pc:spChg>
      </pc:sldChg>
      <pc:sldChg chg="modSp new mod">
        <pc:chgData name="joud jarrah" userId="51ed9fee1a7ec1d0" providerId="LiveId" clId="{00CEFA49-81FF-42D6-BE11-28E7AACBC017}" dt="2024-04-16T13:42:10.845" v="21" actId="113"/>
        <pc:sldMkLst>
          <pc:docMk/>
          <pc:sldMk cId="2286979059" sldId="257"/>
        </pc:sldMkLst>
        <pc:spChg chg="mod">
          <ac:chgData name="joud jarrah" userId="51ed9fee1a7ec1d0" providerId="LiveId" clId="{00CEFA49-81FF-42D6-BE11-28E7AACBC017}" dt="2024-04-16T13:42:10.845" v="21" actId="113"/>
          <ac:spMkLst>
            <pc:docMk/>
            <pc:sldMk cId="2286979059" sldId="257"/>
            <ac:spMk id="2" creationId="{3061DC3B-6F8D-0EE6-ADC5-B583FD76C4FB}"/>
          </ac:spMkLst>
        </pc:spChg>
        <pc:spChg chg="mod">
          <ac:chgData name="joud jarrah" userId="51ed9fee1a7ec1d0" providerId="LiveId" clId="{00CEFA49-81FF-42D6-BE11-28E7AACBC017}" dt="2024-04-16T13:41:43.189" v="9" actId="255"/>
          <ac:spMkLst>
            <pc:docMk/>
            <pc:sldMk cId="2286979059" sldId="257"/>
            <ac:spMk id="3" creationId="{2DB8C661-E0F9-DA37-73C3-F998CC97C39D}"/>
          </ac:spMkLst>
        </pc:spChg>
      </pc:sldChg>
      <pc:sldChg chg="addSp modSp new mod setBg">
        <pc:chgData name="joud jarrah" userId="51ed9fee1a7ec1d0" providerId="LiveId" clId="{00CEFA49-81FF-42D6-BE11-28E7AACBC017}" dt="2024-04-16T13:43:43.623" v="57" actId="255"/>
        <pc:sldMkLst>
          <pc:docMk/>
          <pc:sldMk cId="2105632558" sldId="258"/>
        </pc:sldMkLst>
        <pc:spChg chg="mod">
          <ac:chgData name="joud jarrah" userId="51ed9fee1a7ec1d0" providerId="LiveId" clId="{00CEFA49-81FF-42D6-BE11-28E7AACBC017}" dt="2024-04-16T13:43:43.623" v="57" actId="255"/>
          <ac:spMkLst>
            <pc:docMk/>
            <pc:sldMk cId="2105632558" sldId="258"/>
            <ac:spMk id="2" creationId="{C6F000CB-34C4-E2AB-F7A6-9B04646FC354}"/>
          </ac:spMkLst>
        </pc:spChg>
        <pc:spChg chg="mod">
          <ac:chgData name="joud jarrah" userId="51ed9fee1a7ec1d0" providerId="LiveId" clId="{00CEFA49-81FF-42D6-BE11-28E7AACBC017}" dt="2024-04-16T13:43:36.298" v="56" actId="255"/>
          <ac:spMkLst>
            <pc:docMk/>
            <pc:sldMk cId="2105632558" sldId="258"/>
            <ac:spMk id="3" creationId="{A6B7B2D2-4716-0C01-92C1-410BB0550ED9}"/>
          </ac:spMkLst>
        </pc:spChg>
        <pc:spChg chg="add">
          <ac:chgData name="joud jarrah" userId="51ed9fee1a7ec1d0" providerId="LiveId" clId="{00CEFA49-81FF-42D6-BE11-28E7AACBC017}" dt="2024-04-16T13:43:28.498" v="55" actId="26606"/>
          <ac:spMkLst>
            <pc:docMk/>
            <pc:sldMk cId="2105632558" sldId="258"/>
            <ac:spMk id="10" creationId="{DB66C9CD-6BF4-44CA-8078-0BB819080761}"/>
          </ac:spMkLst>
        </pc:spChg>
        <pc:picChg chg="add">
          <ac:chgData name="joud jarrah" userId="51ed9fee1a7ec1d0" providerId="LiveId" clId="{00CEFA49-81FF-42D6-BE11-28E7AACBC017}" dt="2024-04-16T13:43:28.498" v="55" actId="26606"/>
          <ac:picMkLst>
            <pc:docMk/>
            <pc:sldMk cId="2105632558" sldId="258"/>
            <ac:picMk id="7" creationId="{DC72C65A-3817-1456-DE83-97D86E6B3889}"/>
          </ac:picMkLst>
        </pc:picChg>
        <pc:cxnChg chg="add">
          <ac:chgData name="joud jarrah" userId="51ed9fee1a7ec1d0" providerId="LiveId" clId="{00CEFA49-81FF-42D6-BE11-28E7AACBC017}" dt="2024-04-16T13:43:28.498" v="55" actId="26606"/>
          <ac:cxnSpMkLst>
            <pc:docMk/>
            <pc:sldMk cId="2105632558" sldId="258"/>
            <ac:cxnSpMk id="12" creationId="{CC9CF63D-A2A3-4ECF-BC53-4B0D56918FB4}"/>
          </ac:cxnSpMkLst>
        </pc:cxnChg>
      </pc:sldChg>
      <pc:sldChg chg="addSp delSp modSp new mod">
        <pc:chgData name="joud jarrah" userId="51ed9fee1a7ec1d0" providerId="LiveId" clId="{00CEFA49-81FF-42D6-BE11-28E7AACBC017}" dt="2024-04-16T14:04:55.208" v="156" actId="255"/>
        <pc:sldMkLst>
          <pc:docMk/>
          <pc:sldMk cId="513318315" sldId="259"/>
        </pc:sldMkLst>
        <pc:spChg chg="mod">
          <ac:chgData name="joud jarrah" userId="51ed9fee1a7ec1d0" providerId="LiveId" clId="{00CEFA49-81FF-42D6-BE11-28E7AACBC017}" dt="2024-04-16T14:04:55.208" v="156" actId="255"/>
          <ac:spMkLst>
            <pc:docMk/>
            <pc:sldMk cId="513318315" sldId="259"/>
            <ac:spMk id="2" creationId="{CF094B8A-D819-225C-4916-D1F450077925}"/>
          </ac:spMkLst>
        </pc:spChg>
        <pc:spChg chg="del">
          <ac:chgData name="joud jarrah" userId="51ed9fee1a7ec1d0" providerId="LiveId" clId="{00CEFA49-81FF-42D6-BE11-28E7AACBC017}" dt="2024-04-16T13:49:28.553" v="70" actId="22"/>
          <ac:spMkLst>
            <pc:docMk/>
            <pc:sldMk cId="513318315" sldId="259"/>
            <ac:spMk id="3" creationId="{8C548F1D-D6C3-72CC-EBA7-E4394CAE77E3}"/>
          </ac:spMkLst>
        </pc:spChg>
        <pc:spChg chg="add del mod">
          <ac:chgData name="joud jarrah" userId="51ed9fee1a7ec1d0" providerId="LiveId" clId="{00CEFA49-81FF-42D6-BE11-28E7AACBC017}" dt="2024-04-16T13:51:07.891" v="89"/>
          <ac:spMkLst>
            <pc:docMk/>
            <pc:sldMk cId="513318315" sldId="259"/>
            <ac:spMk id="7" creationId="{57FAFA4F-58E0-06CB-FF7B-BFCEDB07ED37}"/>
          </ac:spMkLst>
        </pc:spChg>
        <pc:picChg chg="add del mod ord">
          <ac:chgData name="joud jarrah" userId="51ed9fee1a7ec1d0" providerId="LiveId" clId="{00CEFA49-81FF-42D6-BE11-28E7AACBC017}" dt="2024-04-16T13:49:34.680" v="74" actId="478"/>
          <ac:picMkLst>
            <pc:docMk/>
            <pc:sldMk cId="513318315" sldId="259"/>
            <ac:picMk id="5" creationId="{05C2E265-16B3-1071-4A92-E337D30B7C90}"/>
          </ac:picMkLst>
        </pc:picChg>
        <pc:picChg chg="add mod">
          <ac:chgData name="joud jarrah" userId="51ed9fee1a7ec1d0" providerId="LiveId" clId="{00CEFA49-81FF-42D6-BE11-28E7AACBC017}" dt="2024-04-16T13:51:17.414" v="93" actId="1076"/>
          <ac:picMkLst>
            <pc:docMk/>
            <pc:sldMk cId="513318315" sldId="259"/>
            <ac:picMk id="8" creationId="{BEF82CED-5B3B-729A-1DA0-40D9B8B7DA18}"/>
          </ac:picMkLst>
        </pc:picChg>
      </pc:sldChg>
      <pc:sldChg chg="addSp delSp modSp new mod">
        <pc:chgData name="joud jarrah" userId="51ed9fee1a7ec1d0" providerId="LiveId" clId="{00CEFA49-81FF-42D6-BE11-28E7AACBC017}" dt="2024-04-16T13:50:17.033" v="79" actId="1076"/>
        <pc:sldMkLst>
          <pc:docMk/>
          <pc:sldMk cId="2342764628" sldId="260"/>
        </pc:sldMkLst>
        <pc:spChg chg="del">
          <ac:chgData name="joud jarrah" userId="51ed9fee1a7ec1d0" providerId="LiveId" clId="{00CEFA49-81FF-42D6-BE11-28E7AACBC017}" dt="2024-04-16T13:50:09.656" v="77" actId="478"/>
          <ac:spMkLst>
            <pc:docMk/>
            <pc:sldMk cId="2342764628" sldId="260"/>
            <ac:spMk id="2" creationId="{45FD5EA1-569D-0C2C-F27F-ACF0317C5208}"/>
          </ac:spMkLst>
        </pc:spChg>
        <pc:spChg chg="del">
          <ac:chgData name="joud jarrah" userId="51ed9fee1a7ec1d0" providerId="LiveId" clId="{00CEFA49-81FF-42D6-BE11-28E7AACBC017}" dt="2024-04-16T13:50:03.366" v="76"/>
          <ac:spMkLst>
            <pc:docMk/>
            <pc:sldMk cId="2342764628" sldId="260"/>
            <ac:spMk id="3" creationId="{1E0A4FCC-79A0-491C-129D-AE835FBF74C6}"/>
          </ac:spMkLst>
        </pc:spChg>
        <pc:picChg chg="add mod">
          <ac:chgData name="joud jarrah" userId="51ed9fee1a7ec1d0" providerId="LiveId" clId="{00CEFA49-81FF-42D6-BE11-28E7AACBC017}" dt="2024-04-16T13:50:17.033" v="79" actId="1076"/>
          <ac:picMkLst>
            <pc:docMk/>
            <pc:sldMk cId="2342764628" sldId="260"/>
            <ac:picMk id="4" creationId="{2DF84ACF-86D9-5119-C7A3-CF9EC6EECB40}"/>
          </ac:picMkLst>
        </pc:picChg>
      </pc:sldChg>
      <pc:sldChg chg="addSp delSp modSp new mod">
        <pc:chgData name="joud jarrah" userId="51ed9fee1a7ec1d0" providerId="LiveId" clId="{00CEFA49-81FF-42D6-BE11-28E7AACBC017}" dt="2024-04-16T14:05:01.699" v="158" actId="255"/>
        <pc:sldMkLst>
          <pc:docMk/>
          <pc:sldMk cId="2764864885" sldId="261"/>
        </pc:sldMkLst>
        <pc:spChg chg="mod">
          <ac:chgData name="joud jarrah" userId="51ed9fee1a7ec1d0" providerId="LiveId" clId="{00CEFA49-81FF-42D6-BE11-28E7AACBC017}" dt="2024-04-16T14:05:01.699" v="158" actId="255"/>
          <ac:spMkLst>
            <pc:docMk/>
            <pc:sldMk cId="2764864885" sldId="261"/>
            <ac:spMk id="2" creationId="{1FA4E300-F0F7-1F15-C5B4-7A3B2CFAD9FA}"/>
          </ac:spMkLst>
        </pc:spChg>
        <pc:spChg chg="del">
          <ac:chgData name="joud jarrah" userId="51ed9fee1a7ec1d0" providerId="LiveId" clId="{00CEFA49-81FF-42D6-BE11-28E7AACBC017}" dt="2024-04-16T13:52:17.851" v="104" actId="22"/>
          <ac:spMkLst>
            <pc:docMk/>
            <pc:sldMk cId="2764864885" sldId="261"/>
            <ac:spMk id="3" creationId="{6DD33736-86D1-C815-B01E-F43D773FBD23}"/>
          </ac:spMkLst>
        </pc:spChg>
        <pc:picChg chg="add mod ord">
          <ac:chgData name="joud jarrah" userId="51ed9fee1a7ec1d0" providerId="LiveId" clId="{00CEFA49-81FF-42D6-BE11-28E7AACBC017}" dt="2024-04-16T13:52:26.737" v="108" actId="1076"/>
          <ac:picMkLst>
            <pc:docMk/>
            <pc:sldMk cId="2764864885" sldId="261"/>
            <ac:picMk id="5" creationId="{D1F074F1-2FE4-D0AB-D202-10A436359FC1}"/>
          </ac:picMkLst>
        </pc:picChg>
        <pc:picChg chg="add mod">
          <ac:chgData name="joud jarrah" userId="51ed9fee1a7ec1d0" providerId="LiveId" clId="{00CEFA49-81FF-42D6-BE11-28E7AACBC017}" dt="2024-04-16T13:52:45.022" v="110" actId="1076"/>
          <ac:picMkLst>
            <pc:docMk/>
            <pc:sldMk cId="2764864885" sldId="261"/>
            <ac:picMk id="7" creationId="{CC1E327D-8E25-EE5E-87E6-9A9A3CBD66EA}"/>
          </ac:picMkLst>
        </pc:picChg>
      </pc:sldChg>
      <pc:sldChg chg="modSp new mod">
        <pc:chgData name="joud jarrah" userId="51ed9fee1a7ec1d0" providerId="LiveId" clId="{00CEFA49-81FF-42D6-BE11-28E7AACBC017}" dt="2024-04-16T14:05:04.955" v="159" actId="113"/>
        <pc:sldMkLst>
          <pc:docMk/>
          <pc:sldMk cId="4269486052" sldId="262"/>
        </pc:sldMkLst>
        <pc:spChg chg="mod">
          <ac:chgData name="joud jarrah" userId="51ed9fee1a7ec1d0" providerId="LiveId" clId="{00CEFA49-81FF-42D6-BE11-28E7AACBC017}" dt="2024-04-16T14:05:04.955" v="159" actId="113"/>
          <ac:spMkLst>
            <pc:docMk/>
            <pc:sldMk cId="4269486052" sldId="262"/>
            <ac:spMk id="2" creationId="{FE214BA7-BD02-864F-A4A4-60D90359A7AD}"/>
          </ac:spMkLst>
        </pc:spChg>
        <pc:spChg chg="mod">
          <ac:chgData name="joud jarrah" userId="51ed9fee1a7ec1d0" providerId="LiveId" clId="{00CEFA49-81FF-42D6-BE11-28E7AACBC017}" dt="2024-04-16T13:55:32.252" v="135" actId="255"/>
          <ac:spMkLst>
            <pc:docMk/>
            <pc:sldMk cId="4269486052" sldId="262"/>
            <ac:spMk id="3" creationId="{62838336-2533-2648-DB5C-8E7B1604B8D6}"/>
          </ac:spMkLst>
        </pc:spChg>
      </pc:sldChg>
      <pc:sldChg chg="addSp delSp modSp new mod">
        <pc:chgData name="joud jarrah" userId="51ed9fee1a7ec1d0" providerId="LiveId" clId="{00CEFA49-81FF-42D6-BE11-28E7AACBC017}" dt="2024-04-16T14:07:40.037" v="172" actId="14100"/>
        <pc:sldMkLst>
          <pc:docMk/>
          <pc:sldMk cId="3882970732" sldId="263"/>
        </pc:sldMkLst>
        <pc:spChg chg="add del mod">
          <ac:chgData name="joud jarrah" userId="51ed9fee1a7ec1d0" providerId="LiveId" clId="{00CEFA49-81FF-42D6-BE11-28E7AACBC017}" dt="2024-04-16T14:05:08.933" v="160" actId="113"/>
          <ac:spMkLst>
            <pc:docMk/>
            <pc:sldMk cId="3882970732" sldId="263"/>
            <ac:spMk id="2" creationId="{5D10A26B-6468-D80E-8530-7D23D4FD2A10}"/>
          </ac:spMkLst>
        </pc:spChg>
        <pc:spChg chg="add del mod">
          <ac:chgData name="joud jarrah" userId="51ed9fee1a7ec1d0" providerId="LiveId" clId="{00CEFA49-81FF-42D6-BE11-28E7AACBC017}" dt="2024-04-16T14:07:32.666" v="168" actId="20577"/>
          <ac:spMkLst>
            <pc:docMk/>
            <pc:sldMk cId="3882970732" sldId="263"/>
            <ac:spMk id="3" creationId="{B7851EC4-4C67-F8D4-02DF-428C6E4CE91F}"/>
          </ac:spMkLst>
        </pc:spChg>
        <pc:spChg chg="add del mod">
          <ac:chgData name="joud jarrah" userId="51ed9fee1a7ec1d0" providerId="LiveId" clId="{00CEFA49-81FF-42D6-BE11-28E7AACBC017}" dt="2024-04-16T13:57:33.395" v="142" actId="478"/>
          <ac:spMkLst>
            <pc:docMk/>
            <pc:sldMk cId="3882970732" sldId="263"/>
            <ac:spMk id="7" creationId="{B813726D-14DE-2CFB-CE11-9929BB297195}"/>
          </ac:spMkLst>
        </pc:spChg>
        <pc:picChg chg="add del mod ord">
          <ac:chgData name="joud jarrah" userId="51ed9fee1a7ec1d0" providerId="LiveId" clId="{00CEFA49-81FF-42D6-BE11-28E7AACBC017}" dt="2024-04-16T13:57:34.943" v="146" actId="22"/>
          <ac:picMkLst>
            <pc:docMk/>
            <pc:sldMk cId="3882970732" sldId="263"/>
            <ac:picMk id="5" creationId="{BB965413-A0AD-E79B-0143-752143638547}"/>
          </ac:picMkLst>
        </pc:picChg>
        <pc:picChg chg="add mod">
          <ac:chgData name="joud jarrah" userId="51ed9fee1a7ec1d0" providerId="LiveId" clId="{00CEFA49-81FF-42D6-BE11-28E7AACBC017}" dt="2024-04-16T14:07:40.037" v="172" actId="14100"/>
          <ac:picMkLst>
            <pc:docMk/>
            <pc:sldMk cId="3882970732" sldId="263"/>
            <ac:picMk id="9" creationId="{3DD0EF4E-52C2-0819-578B-92085CE01637}"/>
          </ac:picMkLst>
        </pc:picChg>
      </pc:sldChg>
      <pc:sldChg chg="addSp delSp modSp new mod">
        <pc:chgData name="joud jarrah" userId="51ed9fee1a7ec1d0" providerId="LiveId" clId="{00CEFA49-81FF-42D6-BE11-28E7AACBC017}" dt="2024-04-16T14:10:29.553" v="193" actId="113"/>
        <pc:sldMkLst>
          <pc:docMk/>
          <pc:sldMk cId="2633490159" sldId="264"/>
        </pc:sldMkLst>
        <pc:spChg chg="mod">
          <ac:chgData name="joud jarrah" userId="51ed9fee1a7ec1d0" providerId="LiveId" clId="{00CEFA49-81FF-42D6-BE11-28E7AACBC017}" dt="2024-04-16T14:10:29.553" v="193" actId="113"/>
          <ac:spMkLst>
            <pc:docMk/>
            <pc:sldMk cId="2633490159" sldId="264"/>
            <ac:spMk id="2" creationId="{57F37BE7-D0FD-CB79-08ED-EC4C7D737D9C}"/>
          </ac:spMkLst>
        </pc:spChg>
        <pc:spChg chg="del">
          <ac:chgData name="joud jarrah" userId="51ed9fee1a7ec1d0" providerId="LiveId" clId="{00CEFA49-81FF-42D6-BE11-28E7AACBC017}" dt="2024-04-16T14:09:51.874" v="174" actId="22"/>
          <ac:spMkLst>
            <pc:docMk/>
            <pc:sldMk cId="2633490159" sldId="264"/>
            <ac:spMk id="3" creationId="{5445231A-E6DF-1F2F-853D-DE11D641470C}"/>
          </ac:spMkLst>
        </pc:spChg>
        <pc:picChg chg="add mod ord">
          <ac:chgData name="joud jarrah" userId="51ed9fee1a7ec1d0" providerId="LiveId" clId="{00CEFA49-81FF-42D6-BE11-28E7AACBC017}" dt="2024-04-16T14:10:13.984" v="182" actId="1076"/>
          <ac:picMkLst>
            <pc:docMk/>
            <pc:sldMk cId="2633490159" sldId="264"/>
            <ac:picMk id="5" creationId="{08BAAB4E-53E2-B0A2-CFD5-44B7E1911F58}"/>
          </ac:picMkLst>
        </pc:picChg>
        <pc:picChg chg="add mod">
          <ac:chgData name="joud jarrah" userId="51ed9fee1a7ec1d0" providerId="LiveId" clId="{00CEFA49-81FF-42D6-BE11-28E7AACBC017}" dt="2024-04-16T14:10:19.080" v="184" actId="1076"/>
          <ac:picMkLst>
            <pc:docMk/>
            <pc:sldMk cId="2633490159" sldId="264"/>
            <ac:picMk id="7" creationId="{E9409C8D-802B-7582-E564-1D2B00CC5170}"/>
          </ac:picMkLst>
        </pc:picChg>
      </pc:sldChg>
      <pc:sldChg chg="addSp delSp modSp new mod">
        <pc:chgData name="joud jarrah" userId="51ed9fee1a7ec1d0" providerId="LiveId" clId="{00CEFA49-81FF-42D6-BE11-28E7AACBC017}" dt="2024-04-16T14:13:16.794" v="217" actId="1076"/>
        <pc:sldMkLst>
          <pc:docMk/>
          <pc:sldMk cId="2854418722" sldId="265"/>
        </pc:sldMkLst>
        <pc:spChg chg="mod">
          <ac:chgData name="joud jarrah" userId="51ed9fee1a7ec1d0" providerId="LiveId" clId="{00CEFA49-81FF-42D6-BE11-28E7AACBC017}" dt="2024-04-16T14:12:50.977" v="209" actId="20577"/>
          <ac:spMkLst>
            <pc:docMk/>
            <pc:sldMk cId="2854418722" sldId="265"/>
            <ac:spMk id="2" creationId="{4B795B1F-FCC3-1CF2-4D3C-801FA80822AC}"/>
          </ac:spMkLst>
        </pc:spChg>
        <pc:spChg chg="del">
          <ac:chgData name="joud jarrah" userId="51ed9fee1a7ec1d0" providerId="LiveId" clId="{00CEFA49-81FF-42D6-BE11-28E7AACBC017}" dt="2024-04-16T14:13:01.670" v="210"/>
          <ac:spMkLst>
            <pc:docMk/>
            <pc:sldMk cId="2854418722" sldId="265"/>
            <ac:spMk id="3" creationId="{633284B3-4ECB-533E-44E6-09334DDB6AE9}"/>
          </ac:spMkLst>
        </pc:spChg>
        <pc:picChg chg="add mod">
          <ac:chgData name="joud jarrah" userId="51ed9fee1a7ec1d0" providerId="LiveId" clId="{00CEFA49-81FF-42D6-BE11-28E7AACBC017}" dt="2024-04-16T14:13:16.794" v="217" actId="1076"/>
          <ac:picMkLst>
            <pc:docMk/>
            <pc:sldMk cId="2854418722" sldId="265"/>
            <ac:picMk id="4" creationId="{7464BF89-6D27-4A6A-2A26-39F215D37FB6}"/>
          </ac:picMkLst>
        </pc:picChg>
      </pc:sldChg>
      <pc:sldChg chg="addSp delSp modSp new mod">
        <pc:chgData name="joud jarrah" userId="51ed9fee1a7ec1d0" providerId="LiveId" clId="{00CEFA49-81FF-42D6-BE11-28E7AACBC017}" dt="2024-04-16T14:15:00.982" v="237" actId="1076"/>
        <pc:sldMkLst>
          <pc:docMk/>
          <pc:sldMk cId="2101207149" sldId="266"/>
        </pc:sldMkLst>
        <pc:spChg chg="mod">
          <ac:chgData name="joud jarrah" userId="51ed9fee1a7ec1d0" providerId="LiveId" clId="{00CEFA49-81FF-42D6-BE11-28E7AACBC017}" dt="2024-04-16T14:14:52.534" v="235" actId="255"/>
          <ac:spMkLst>
            <pc:docMk/>
            <pc:sldMk cId="2101207149" sldId="266"/>
            <ac:spMk id="2" creationId="{DFDCE7B9-1E1F-1388-2F13-94C360D61171}"/>
          </ac:spMkLst>
        </pc:spChg>
        <pc:spChg chg="del">
          <ac:chgData name="joud jarrah" userId="51ed9fee1a7ec1d0" providerId="LiveId" clId="{00CEFA49-81FF-42D6-BE11-28E7AACBC017}" dt="2024-04-16T14:14:30.288" v="219" actId="22"/>
          <ac:spMkLst>
            <pc:docMk/>
            <pc:sldMk cId="2101207149" sldId="266"/>
            <ac:spMk id="3" creationId="{1191A4BC-1A91-0354-8851-001B303C3E31}"/>
          </ac:spMkLst>
        </pc:spChg>
        <pc:picChg chg="add mod ord">
          <ac:chgData name="joud jarrah" userId="51ed9fee1a7ec1d0" providerId="LiveId" clId="{00CEFA49-81FF-42D6-BE11-28E7AACBC017}" dt="2024-04-16T14:14:38.796" v="223" actId="1076"/>
          <ac:picMkLst>
            <pc:docMk/>
            <pc:sldMk cId="2101207149" sldId="266"/>
            <ac:picMk id="5" creationId="{2D44B19B-3F92-3340-04E2-E67740BAD21C}"/>
          </ac:picMkLst>
        </pc:picChg>
        <pc:picChg chg="add mod">
          <ac:chgData name="joud jarrah" userId="51ed9fee1a7ec1d0" providerId="LiveId" clId="{00CEFA49-81FF-42D6-BE11-28E7AACBC017}" dt="2024-04-16T14:15:00.982" v="237" actId="1076"/>
          <ac:picMkLst>
            <pc:docMk/>
            <pc:sldMk cId="2101207149" sldId="266"/>
            <ac:picMk id="7" creationId="{A4D9B7F7-92E2-F00B-44A2-13DAEC0C6112}"/>
          </ac:picMkLst>
        </pc:picChg>
      </pc:sldChg>
      <pc:sldChg chg="addSp modSp new mod">
        <pc:chgData name="joud jarrah" userId="51ed9fee1a7ec1d0" providerId="LiveId" clId="{00CEFA49-81FF-42D6-BE11-28E7AACBC017}" dt="2024-04-16T14:17:07.051" v="260" actId="1076"/>
        <pc:sldMkLst>
          <pc:docMk/>
          <pc:sldMk cId="3773359566" sldId="267"/>
        </pc:sldMkLst>
        <pc:spChg chg="mod">
          <ac:chgData name="joud jarrah" userId="51ed9fee1a7ec1d0" providerId="LiveId" clId="{00CEFA49-81FF-42D6-BE11-28E7AACBC017}" dt="2024-04-16T14:16:16.183" v="247" actId="20577"/>
          <ac:spMkLst>
            <pc:docMk/>
            <pc:sldMk cId="3773359566" sldId="267"/>
            <ac:spMk id="2" creationId="{35AFAA56-27DA-298F-AB42-5C031F464B1D}"/>
          </ac:spMkLst>
        </pc:spChg>
        <pc:spChg chg="mod">
          <ac:chgData name="joud jarrah" userId="51ed9fee1a7ec1d0" providerId="LiveId" clId="{00CEFA49-81FF-42D6-BE11-28E7AACBC017}" dt="2024-04-16T14:16:45.129" v="256" actId="20577"/>
          <ac:spMkLst>
            <pc:docMk/>
            <pc:sldMk cId="3773359566" sldId="267"/>
            <ac:spMk id="3" creationId="{77C5E9D3-CA28-4C2F-BE05-8450D3F5485F}"/>
          </ac:spMkLst>
        </pc:spChg>
        <pc:picChg chg="add mod">
          <ac:chgData name="joud jarrah" userId="51ed9fee1a7ec1d0" providerId="LiveId" clId="{00CEFA49-81FF-42D6-BE11-28E7AACBC017}" dt="2024-04-16T14:17:07.051" v="260" actId="1076"/>
          <ac:picMkLst>
            <pc:docMk/>
            <pc:sldMk cId="3773359566" sldId="267"/>
            <ac:picMk id="5" creationId="{8C7A7373-7C47-A20E-C73F-C1B0184A1BD1}"/>
          </ac:picMkLst>
        </pc:picChg>
      </pc:sldChg>
      <pc:sldChg chg="addSp delSp modSp new mod">
        <pc:chgData name="joud jarrah" userId="51ed9fee1a7ec1d0" providerId="LiveId" clId="{00CEFA49-81FF-42D6-BE11-28E7AACBC017}" dt="2024-04-16T14:33:24.166" v="274" actId="1076"/>
        <pc:sldMkLst>
          <pc:docMk/>
          <pc:sldMk cId="2926506105" sldId="268"/>
        </pc:sldMkLst>
        <pc:spChg chg="mod">
          <ac:chgData name="joud jarrah" userId="51ed9fee1a7ec1d0" providerId="LiveId" clId="{00CEFA49-81FF-42D6-BE11-28E7AACBC017}" dt="2024-04-16T14:32:10.821" v="268" actId="255"/>
          <ac:spMkLst>
            <pc:docMk/>
            <pc:sldMk cId="2926506105" sldId="268"/>
            <ac:spMk id="2" creationId="{33B9E623-AB57-945A-51BC-2D2B4F43B54A}"/>
          </ac:spMkLst>
        </pc:spChg>
        <pc:spChg chg="del">
          <ac:chgData name="joud jarrah" userId="51ed9fee1a7ec1d0" providerId="LiveId" clId="{00CEFA49-81FF-42D6-BE11-28E7AACBC017}" dt="2024-04-16T14:33:11.117" v="269"/>
          <ac:spMkLst>
            <pc:docMk/>
            <pc:sldMk cId="2926506105" sldId="268"/>
            <ac:spMk id="3" creationId="{1D312BFB-079A-45DA-D40E-6A17227A12CF}"/>
          </ac:spMkLst>
        </pc:spChg>
        <pc:picChg chg="add mod">
          <ac:chgData name="joud jarrah" userId="51ed9fee1a7ec1d0" providerId="LiveId" clId="{00CEFA49-81FF-42D6-BE11-28E7AACBC017}" dt="2024-04-16T14:33:24.166" v="274" actId="1076"/>
          <ac:picMkLst>
            <pc:docMk/>
            <pc:sldMk cId="2926506105" sldId="268"/>
            <ac:picMk id="4" creationId="{50CF8741-92FC-0C23-A037-F1E24B27BB4F}"/>
          </ac:picMkLst>
        </pc:picChg>
      </pc:sldChg>
      <pc:sldChg chg="modSp new mod">
        <pc:chgData name="joud jarrah" userId="51ed9fee1a7ec1d0" providerId="LiveId" clId="{00CEFA49-81FF-42D6-BE11-28E7AACBC017}" dt="2024-04-16T14:34:40.891" v="291" actId="20577"/>
        <pc:sldMkLst>
          <pc:docMk/>
          <pc:sldMk cId="3992353777" sldId="269"/>
        </pc:sldMkLst>
        <pc:spChg chg="mod">
          <ac:chgData name="joud jarrah" userId="51ed9fee1a7ec1d0" providerId="LiveId" clId="{00CEFA49-81FF-42D6-BE11-28E7AACBC017}" dt="2024-04-16T14:34:40.891" v="291" actId="20577"/>
          <ac:spMkLst>
            <pc:docMk/>
            <pc:sldMk cId="3992353777" sldId="269"/>
            <ac:spMk id="2" creationId="{D21E8ECF-0FA2-B8E4-11B6-9EA9FE6D9B9B}"/>
          </ac:spMkLst>
        </pc:spChg>
        <pc:spChg chg="mod">
          <ac:chgData name="joud jarrah" userId="51ed9fee1a7ec1d0" providerId="LiveId" clId="{00CEFA49-81FF-42D6-BE11-28E7AACBC017}" dt="2024-04-16T14:34:19.295" v="281" actId="255"/>
          <ac:spMkLst>
            <pc:docMk/>
            <pc:sldMk cId="3992353777" sldId="269"/>
            <ac:spMk id="3" creationId="{3C030F31-C2A9-F2CF-7469-FCFDD78E5BFD}"/>
          </ac:spMkLst>
        </pc:spChg>
      </pc:sldChg>
      <pc:sldChg chg="addSp delSp modSp new mod">
        <pc:chgData name="joud jarrah" userId="51ed9fee1a7ec1d0" providerId="LiveId" clId="{00CEFA49-81FF-42D6-BE11-28E7AACBC017}" dt="2024-04-16T14:40:40.869" v="308" actId="1076"/>
        <pc:sldMkLst>
          <pc:docMk/>
          <pc:sldMk cId="3094141222" sldId="270"/>
        </pc:sldMkLst>
        <pc:spChg chg="mod">
          <ac:chgData name="joud jarrah" userId="51ed9fee1a7ec1d0" providerId="LiveId" clId="{00CEFA49-81FF-42D6-BE11-28E7AACBC017}" dt="2024-04-16T14:40:19.617" v="301" actId="113"/>
          <ac:spMkLst>
            <pc:docMk/>
            <pc:sldMk cId="3094141222" sldId="270"/>
            <ac:spMk id="2" creationId="{E1AD40DB-9ABF-1923-E424-76FB5C234015}"/>
          </ac:spMkLst>
        </pc:spChg>
        <pc:spChg chg="del">
          <ac:chgData name="joud jarrah" userId="51ed9fee1a7ec1d0" providerId="LiveId" clId="{00CEFA49-81FF-42D6-BE11-28E7AACBC017}" dt="2024-04-16T14:40:20.730" v="302" actId="22"/>
          <ac:spMkLst>
            <pc:docMk/>
            <pc:sldMk cId="3094141222" sldId="270"/>
            <ac:spMk id="3" creationId="{B8F5ECCE-2579-8E60-B529-52AC38BBB946}"/>
          </ac:spMkLst>
        </pc:spChg>
        <pc:picChg chg="add mod ord">
          <ac:chgData name="joud jarrah" userId="51ed9fee1a7ec1d0" providerId="LiveId" clId="{00CEFA49-81FF-42D6-BE11-28E7AACBC017}" dt="2024-04-16T14:40:37.487" v="306" actId="14100"/>
          <ac:picMkLst>
            <pc:docMk/>
            <pc:sldMk cId="3094141222" sldId="270"/>
            <ac:picMk id="5" creationId="{8AF6746B-59D0-630C-4FBF-205325FA0C5A}"/>
          </ac:picMkLst>
        </pc:picChg>
        <pc:picChg chg="add mod">
          <ac:chgData name="joud jarrah" userId="51ed9fee1a7ec1d0" providerId="LiveId" clId="{00CEFA49-81FF-42D6-BE11-28E7AACBC017}" dt="2024-04-16T14:40:40.869" v="308" actId="1076"/>
          <ac:picMkLst>
            <pc:docMk/>
            <pc:sldMk cId="3094141222" sldId="270"/>
            <ac:picMk id="7" creationId="{1C1C5265-55B5-7CA2-B519-A3745F91BD4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4/16/2024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47547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4/16/2024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5685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4/16/2024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6063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4/16/2024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1745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4/16/2024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85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4/16/2024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808274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4/16/2024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33788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4/16/2024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2739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4/16/2024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363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4/16/2024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52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4/16/2024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37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4/16/2024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38267007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34FB8-2229-BC33-5B8C-F14DD5F42D47}"/>
              </a:ext>
            </a:extLst>
          </p:cNvPr>
          <p:cNvSpPr>
            <a:spLocks noGrp="1"/>
          </p:cNvSpPr>
          <p:nvPr>
            <p:ph type="ctrTitle"/>
          </p:nvPr>
        </p:nvSpPr>
        <p:spPr>
          <a:xfrm>
            <a:off x="7760863" y="1079500"/>
            <a:ext cx="3882286" cy="2138400"/>
          </a:xfrm>
        </p:spPr>
        <p:txBody>
          <a:bodyPr>
            <a:normAutofit/>
          </a:bodyPr>
          <a:lstStyle/>
          <a:p>
            <a:r>
              <a:rPr lang="en-US" b="1" dirty="0"/>
              <a:t>LOOPS</a:t>
            </a:r>
          </a:p>
        </p:txBody>
      </p:sp>
      <p:pic>
        <p:nvPicPr>
          <p:cNvPr id="5" name="Picture 4" descr="A circular pattern of text&#10;&#10;Description automatically generated with medium confidence">
            <a:extLst>
              <a:ext uri="{FF2B5EF4-FFF2-40B4-BE49-F238E27FC236}">
                <a16:creationId xmlns:a16="http://schemas.microsoft.com/office/drawing/2014/main" id="{F1A912F8-6226-53D7-A28B-FF3FE9392304}"/>
              </a:ext>
            </a:extLst>
          </p:cNvPr>
          <p:cNvPicPr>
            <a:picLocks noChangeAspect="1"/>
          </p:cNvPicPr>
          <p:nvPr/>
        </p:nvPicPr>
        <p:blipFill rotWithShape="1">
          <a:blip r:embed="rId2">
            <a:extLst>
              <a:ext uri="{28A0092B-C50C-407E-A947-70E740481C1C}">
                <a14:useLocalDpi xmlns:a14="http://schemas.microsoft.com/office/drawing/2010/main" val="0"/>
              </a:ext>
            </a:extLst>
          </a:blip>
          <a:srcRect l="5194" r="10675" b="-1"/>
          <a:stretch/>
        </p:blipFill>
        <p:spPr>
          <a:xfrm>
            <a:off x="20" y="10"/>
            <a:ext cx="7211993" cy="6857990"/>
          </a:xfrm>
          <a:prstGeom prst="rect">
            <a:avLst/>
          </a:prstGeom>
        </p:spPr>
      </p:pic>
      <p:cxnSp>
        <p:nvCxnSpPr>
          <p:cNvPr id="12" name="Straight Connector 11">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74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95B1F-FCC3-1CF2-4D3C-801FA80822AC}"/>
              </a:ext>
            </a:extLst>
          </p:cNvPr>
          <p:cNvSpPr>
            <a:spLocks noGrp="1"/>
          </p:cNvSpPr>
          <p:nvPr>
            <p:ph type="title"/>
          </p:nvPr>
        </p:nvSpPr>
        <p:spPr/>
        <p:txBody>
          <a:bodyPr>
            <a:normAutofit/>
          </a:bodyPr>
          <a:lstStyle/>
          <a:p>
            <a:r>
              <a:rPr lang="en-US" sz="6000" b="1" dirty="0"/>
              <a:t>Dart while Loop Syntax</a:t>
            </a:r>
            <a:endParaRPr lang="en-US" sz="6000" dirty="0"/>
          </a:p>
        </p:txBody>
      </p:sp>
      <p:pic>
        <p:nvPicPr>
          <p:cNvPr id="4" name="Content Placeholder 3">
            <a:extLst>
              <a:ext uri="{FF2B5EF4-FFF2-40B4-BE49-F238E27FC236}">
                <a16:creationId xmlns:a16="http://schemas.microsoft.com/office/drawing/2014/main" id="{7464BF89-6D27-4A6A-2A26-39F215D37FB6}"/>
              </a:ext>
            </a:extLst>
          </p:cNvPr>
          <p:cNvPicPr>
            <a:picLocks noGrp="1" noChangeAspect="1"/>
          </p:cNvPicPr>
          <p:nvPr>
            <p:ph idx="1"/>
          </p:nvPr>
        </p:nvPicPr>
        <p:blipFill>
          <a:blip r:embed="rId2"/>
          <a:stretch>
            <a:fillRect/>
          </a:stretch>
        </p:blipFill>
        <p:spPr>
          <a:xfrm>
            <a:off x="713014" y="1751122"/>
            <a:ext cx="10765971" cy="5106878"/>
          </a:xfrm>
          <a:prstGeom prst="rect">
            <a:avLst/>
          </a:prstGeom>
        </p:spPr>
      </p:pic>
    </p:spTree>
    <p:extLst>
      <p:ext uri="{BB962C8B-B14F-4D97-AF65-F5344CB8AC3E}">
        <p14:creationId xmlns:p14="http://schemas.microsoft.com/office/powerpoint/2010/main" val="2854418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E7B9-1E1F-1388-2F13-94C360D61171}"/>
              </a:ext>
            </a:extLst>
          </p:cNvPr>
          <p:cNvSpPr>
            <a:spLocks noGrp="1"/>
          </p:cNvSpPr>
          <p:nvPr>
            <p:ph type="title"/>
          </p:nvPr>
        </p:nvSpPr>
        <p:spPr/>
        <p:txBody>
          <a:bodyPr>
            <a:normAutofit/>
          </a:bodyPr>
          <a:lstStyle/>
          <a:p>
            <a:r>
              <a:rPr lang="en-US" sz="6600" b="1" dirty="0"/>
              <a:t>Example</a:t>
            </a:r>
          </a:p>
        </p:txBody>
      </p:sp>
      <p:pic>
        <p:nvPicPr>
          <p:cNvPr id="5" name="Content Placeholder 4">
            <a:extLst>
              <a:ext uri="{FF2B5EF4-FFF2-40B4-BE49-F238E27FC236}">
                <a16:creationId xmlns:a16="http://schemas.microsoft.com/office/drawing/2014/main" id="{2D44B19B-3F92-3340-04E2-E67740BAD21C}"/>
              </a:ext>
            </a:extLst>
          </p:cNvPr>
          <p:cNvPicPr>
            <a:picLocks noGrp="1" noChangeAspect="1"/>
          </p:cNvPicPr>
          <p:nvPr>
            <p:ph idx="1"/>
          </p:nvPr>
        </p:nvPicPr>
        <p:blipFill>
          <a:blip r:embed="rId2"/>
          <a:stretch>
            <a:fillRect/>
          </a:stretch>
        </p:blipFill>
        <p:spPr>
          <a:xfrm>
            <a:off x="5917044" y="2040609"/>
            <a:ext cx="5408295" cy="4076771"/>
          </a:xfrm>
        </p:spPr>
      </p:pic>
      <p:pic>
        <p:nvPicPr>
          <p:cNvPr id="7" name="Picture 6">
            <a:extLst>
              <a:ext uri="{FF2B5EF4-FFF2-40B4-BE49-F238E27FC236}">
                <a16:creationId xmlns:a16="http://schemas.microsoft.com/office/drawing/2014/main" id="{A4D9B7F7-92E2-F00B-44A2-13DAEC0C6112}"/>
              </a:ext>
            </a:extLst>
          </p:cNvPr>
          <p:cNvPicPr>
            <a:picLocks noChangeAspect="1"/>
          </p:cNvPicPr>
          <p:nvPr/>
        </p:nvPicPr>
        <p:blipFill>
          <a:blip r:embed="rId3"/>
          <a:stretch>
            <a:fillRect/>
          </a:stretch>
        </p:blipFill>
        <p:spPr>
          <a:xfrm>
            <a:off x="1165671" y="1812697"/>
            <a:ext cx="4166494" cy="4650014"/>
          </a:xfrm>
          <a:prstGeom prst="rect">
            <a:avLst/>
          </a:prstGeom>
        </p:spPr>
      </p:pic>
    </p:spTree>
    <p:extLst>
      <p:ext uri="{BB962C8B-B14F-4D97-AF65-F5344CB8AC3E}">
        <p14:creationId xmlns:p14="http://schemas.microsoft.com/office/powerpoint/2010/main" val="210120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AA56-27DA-298F-AB42-5C031F464B1D}"/>
              </a:ext>
            </a:extLst>
          </p:cNvPr>
          <p:cNvSpPr>
            <a:spLocks noGrp="1"/>
          </p:cNvSpPr>
          <p:nvPr>
            <p:ph type="title"/>
          </p:nvPr>
        </p:nvSpPr>
        <p:spPr/>
        <p:txBody>
          <a:bodyPr>
            <a:noAutofit/>
          </a:bodyPr>
          <a:lstStyle/>
          <a:p>
            <a:r>
              <a:rPr lang="en-US" sz="6000" b="1" dirty="0"/>
              <a:t>Infinite While Loop</a:t>
            </a:r>
          </a:p>
        </p:txBody>
      </p:sp>
      <p:sp>
        <p:nvSpPr>
          <p:cNvPr id="3" name="Content Placeholder 2">
            <a:extLst>
              <a:ext uri="{FF2B5EF4-FFF2-40B4-BE49-F238E27FC236}">
                <a16:creationId xmlns:a16="http://schemas.microsoft.com/office/drawing/2014/main" id="{77C5E9D3-CA28-4C2F-BE05-8450D3F5485F}"/>
              </a:ext>
            </a:extLst>
          </p:cNvPr>
          <p:cNvSpPr>
            <a:spLocks noGrp="1"/>
          </p:cNvSpPr>
          <p:nvPr>
            <p:ph idx="1"/>
          </p:nvPr>
        </p:nvSpPr>
        <p:spPr/>
        <p:txBody>
          <a:bodyPr>
            <a:normAutofit/>
          </a:bodyPr>
          <a:lstStyle/>
          <a:p>
            <a:r>
              <a:rPr lang="en-US" sz="2800" dirty="0"/>
              <a:t>When the while loop executes an endless time is called infinite while loop. Let's have a look at the infinite loop example.</a:t>
            </a:r>
          </a:p>
          <a:p>
            <a:endParaRPr lang="en-US" sz="2800" dirty="0"/>
          </a:p>
          <a:p>
            <a:pPr marL="0" indent="0">
              <a:buNone/>
            </a:pPr>
            <a:endParaRPr lang="en-US" sz="2800" dirty="0"/>
          </a:p>
        </p:txBody>
      </p:sp>
      <p:pic>
        <p:nvPicPr>
          <p:cNvPr id="5" name="Picture 4">
            <a:extLst>
              <a:ext uri="{FF2B5EF4-FFF2-40B4-BE49-F238E27FC236}">
                <a16:creationId xmlns:a16="http://schemas.microsoft.com/office/drawing/2014/main" id="{8C7A7373-7C47-A20E-C73F-C1B0184A1BD1}"/>
              </a:ext>
            </a:extLst>
          </p:cNvPr>
          <p:cNvPicPr>
            <a:picLocks noChangeAspect="1"/>
          </p:cNvPicPr>
          <p:nvPr/>
        </p:nvPicPr>
        <p:blipFill>
          <a:blip r:embed="rId2"/>
          <a:stretch>
            <a:fillRect/>
          </a:stretch>
        </p:blipFill>
        <p:spPr>
          <a:xfrm>
            <a:off x="5905041" y="3045414"/>
            <a:ext cx="4633642" cy="3610901"/>
          </a:xfrm>
          <a:prstGeom prst="rect">
            <a:avLst/>
          </a:prstGeom>
        </p:spPr>
      </p:pic>
    </p:spTree>
    <p:extLst>
      <p:ext uri="{BB962C8B-B14F-4D97-AF65-F5344CB8AC3E}">
        <p14:creationId xmlns:p14="http://schemas.microsoft.com/office/powerpoint/2010/main" val="3773359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9E623-AB57-945A-51BC-2D2B4F43B54A}"/>
              </a:ext>
            </a:extLst>
          </p:cNvPr>
          <p:cNvSpPr>
            <a:spLocks noGrp="1"/>
          </p:cNvSpPr>
          <p:nvPr>
            <p:ph type="title"/>
          </p:nvPr>
        </p:nvSpPr>
        <p:spPr/>
        <p:txBody>
          <a:bodyPr>
            <a:normAutofit/>
          </a:bodyPr>
          <a:lstStyle/>
          <a:p>
            <a:r>
              <a:rPr lang="en-US" sz="4800" b="1" dirty="0"/>
              <a:t>Dart Do-while Loop Syntax</a:t>
            </a:r>
            <a:endParaRPr lang="en-US" sz="4800" dirty="0"/>
          </a:p>
        </p:txBody>
      </p:sp>
      <p:pic>
        <p:nvPicPr>
          <p:cNvPr id="4" name="Content Placeholder 3">
            <a:extLst>
              <a:ext uri="{FF2B5EF4-FFF2-40B4-BE49-F238E27FC236}">
                <a16:creationId xmlns:a16="http://schemas.microsoft.com/office/drawing/2014/main" id="{50CF8741-92FC-0C23-A037-F1E24B27BB4F}"/>
              </a:ext>
            </a:extLst>
          </p:cNvPr>
          <p:cNvPicPr>
            <a:picLocks noGrp="1" noChangeAspect="1"/>
          </p:cNvPicPr>
          <p:nvPr>
            <p:ph idx="1"/>
          </p:nvPr>
        </p:nvPicPr>
        <p:blipFill>
          <a:blip r:embed="rId2"/>
          <a:stretch>
            <a:fillRect/>
          </a:stretch>
        </p:blipFill>
        <p:spPr>
          <a:xfrm>
            <a:off x="1411308" y="2082188"/>
            <a:ext cx="9369384" cy="3624549"/>
          </a:xfrm>
          <a:prstGeom prst="rect">
            <a:avLst/>
          </a:prstGeom>
        </p:spPr>
      </p:pic>
    </p:spTree>
    <p:extLst>
      <p:ext uri="{BB962C8B-B14F-4D97-AF65-F5344CB8AC3E}">
        <p14:creationId xmlns:p14="http://schemas.microsoft.com/office/powerpoint/2010/main" val="2926506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8ECF-0FA2-B8E4-11B6-9EA9FE6D9B9B}"/>
              </a:ext>
            </a:extLst>
          </p:cNvPr>
          <p:cNvSpPr>
            <a:spLocks noGrp="1"/>
          </p:cNvSpPr>
          <p:nvPr>
            <p:ph type="title"/>
          </p:nvPr>
        </p:nvSpPr>
        <p:spPr/>
        <p:txBody>
          <a:bodyPr>
            <a:normAutofit/>
          </a:bodyPr>
          <a:lstStyle/>
          <a:p>
            <a:r>
              <a:rPr lang="en-US" sz="4000" b="1" dirty="0"/>
              <a:t>Dart Do-while Loop Syntax (Cont.)</a:t>
            </a:r>
            <a:endParaRPr lang="en-US" sz="4000" dirty="0"/>
          </a:p>
        </p:txBody>
      </p:sp>
      <p:sp>
        <p:nvSpPr>
          <p:cNvPr id="3" name="Content Placeholder 2">
            <a:extLst>
              <a:ext uri="{FF2B5EF4-FFF2-40B4-BE49-F238E27FC236}">
                <a16:creationId xmlns:a16="http://schemas.microsoft.com/office/drawing/2014/main" id="{3C030F31-C2A9-F2CF-7469-FCFDD78E5BFD}"/>
              </a:ext>
            </a:extLst>
          </p:cNvPr>
          <p:cNvSpPr>
            <a:spLocks noGrp="1"/>
          </p:cNvSpPr>
          <p:nvPr>
            <p:ph idx="1"/>
          </p:nvPr>
        </p:nvSpPr>
        <p:spPr/>
        <p:txBody>
          <a:bodyPr>
            <a:normAutofit/>
          </a:bodyPr>
          <a:lstStyle/>
          <a:p>
            <a:r>
              <a:rPr lang="en-US" sz="2400" dirty="0"/>
              <a:t>Dart do while loop executes a block of the statement first and then checks the condition. If the condition returns true, then the loop continues its iteration. It is similar to Dart while loop but the only difference is, in the do-while loop a block of statements inside the body of loop will execute at least once.</a:t>
            </a:r>
          </a:p>
        </p:txBody>
      </p:sp>
    </p:spTree>
    <p:extLst>
      <p:ext uri="{BB962C8B-B14F-4D97-AF65-F5344CB8AC3E}">
        <p14:creationId xmlns:p14="http://schemas.microsoft.com/office/powerpoint/2010/main" val="3992353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40DB-9ABF-1923-E424-76FB5C234015}"/>
              </a:ext>
            </a:extLst>
          </p:cNvPr>
          <p:cNvSpPr>
            <a:spLocks noGrp="1"/>
          </p:cNvSpPr>
          <p:nvPr>
            <p:ph type="title"/>
          </p:nvPr>
        </p:nvSpPr>
        <p:spPr/>
        <p:txBody>
          <a:bodyPr>
            <a:normAutofit/>
          </a:bodyPr>
          <a:lstStyle/>
          <a:p>
            <a:r>
              <a:rPr lang="en-US" sz="4400" b="1" dirty="0"/>
              <a:t>Example</a:t>
            </a:r>
          </a:p>
        </p:txBody>
      </p:sp>
      <p:pic>
        <p:nvPicPr>
          <p:cNvPr id="5" name="Content Placeholder 4">
            <a:extLst>
              <a:ext uri="{FF2B5EF4-FFF2-40B4-BE49-F238E27FC236}">
                <a16:creationId xmlns:a16="http://schemas.microsoft.com/office/drawing/2014/main" id="{8AF6746B-59D0-630C-4FBF-205325FA0C5A}"/>
              </a:ext>
            </a:extLst>
          </p:cNvPr>
          <p:cNvPicPr>
            <a:picLocks noGrp="1" noChangeAspect="1"/>
          </p:cNvPicPr>
          <p:nvPr>
            <p:ph idx="1"/>
          </p:nvPr>
        </p:nvPicPr>
        <p:blipFill>
          <a:blip r:embed="rId2"/>
          <a:stretch>
            <a:fillRect/>
          </a:stretch>
        </p:blipFill>
        <p:spPr>
          <a:xfrm>
            <a:off x="410524" y="2566930"/>
            <a:ext cx="6279951" cy="3459296"/>
          </a:xfrm>
        </p:spPr>
      </p:pic>
      <p:pic>
        <p:nvPicPr>
          <p:cNvPr id="7" name="Picture 6">
            <a:extLst>
              <a:ext uri="{FF2B5EF4-FFF2-40B4-BE49-F238E27FC236}">
                <a16:creationId xmlns:a16="http://schemas.microsoft.com/office/drawing/2014/main" id="{1C1C5265-55B5-7CA2-B519-A3745F91BD40}"/>
              </a:ext>
            </a:extLst>
          </p:cNvPr>
          <p:cNvPicPr>
            <a:picLocks noChangeAspect="1"/>
          </p:cNvPicPr>
          <p:nvPr/>
        </p:nvPicPr>
        <p:blipFill>
          <a:blip r:embed="rId3"/>
          <a:stretch>
            <a:fillRect/>
          </a:stretch>
        </p:blipFill>
        <p:spPr>
          <a:xfrm>
            <a:off x="8207116" y="2719970"/>
            <a:ext cx="2943636" cy="3153215"/>
          </a:xfrm>
          <a:prstGeom prst="rect">
            <a:avLst/>
          </a:prstGeom>
        </p:spPr>
      </p:pic>
    </p:spTree>
    <p:extLst>
      <p:ext uri="{BB962C8B-B14F-4D97-AF65-F5344CB8AC3E}">
        <p14:creationId xmlns:p14="http://schemas.microsoft.com/office/powerpoint/2010/main" val="309414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DC3B-6F8D-0EE6-ADC5-B583FD76C4FB}"/>
              </a:ext>
            </a:extLst>
          </p:cNvPr>
          <p:cNvSpPr>
            <a:spLocks noGrp="1"/>
          </p:cNvSpPr>
          <p:nvPr>
            <p:ph type="title"/>
          </p:nvPr>
        </p:nvSpPr>
        <p:spPr/>
        <p:txBody>
          <a:bodyPr>
            <a:normAutofit/>
          </a:bodyPr>
          <a:lstStyle/>
          <a:p>
            <a:r>
              <a:rPr lang="en-US" sz="4800" b="1" dirty="0"/>
              <a:t>Dart loops</a:t>
            </a:r>
          </a:p>
        </p:txBody>
      </p:sp>
      <p:sp>
        <p:nvSpPr>
          <p:cNvPr id="3" name="Content Placeholder 2">
            <a:extLst>
              <a:ext uri="{FF2B5EF4-FFF2-40B4-BE49-F238E27FC236}">
                <a16:creationId xmlns:a16="http://schemas.microsoft.com/office/drawing/2014/main" id="{2DB8C661-E0F9-DA37-73C3-F998CC97C39D}"/>
              </a:ext>
            </a:extLst>
          </p:cNvPr>
          <p:cNvSpPr>
            <a:spLocks noGrp="1"/>
          </p:cNvSpPr>
          <p:nvPr>
            <p:ph idx="1"/>
          </p:nvPr>
        </p:nvSpPr>
        <p:spPr/>
        <p:txBody>
          <a:bodyPr>
            <a:normAutofit/>
          </a:bodyPr>
          <a:lstStyle/>
          <a:p>
            <a:r>
              <a:rPr lang="en-US" sz="2400" b="0" i="0" dirty="0">
                <a:solidFill>
                  <a:srgbClr val="333333"/>
                </a:solidFill>
                <a:effectLst/>
                <a:latin typeface="inter-regular"/>
              </a:rPr>
              <a:t>Dart Loop is used to run a block of code repetitively for a given number of times or until matches the specified condition. Loops are essential tools for any programming language. It is used to iterate the Dart </a:t>
            </a:r>
            <a:r>
              <a:rPr lang="en-US" sz="2400" b="0" i="0" dirty="0" err="1">
                <a:solidFill>
                  <a:srgbClr val="333333"/>
                </a:solidFill>
                <a:effectLst/>
                <a:latin typeface="inter-regular"/>
              </a:rPr>
              <a:t>iterable</a:t>
            </a:r>
            <a:r>
              <a:rPr lang="en-US" sz="2400" b="0" i="0" dirty="0">
                <a:solidFill>
                  <a:srgbClr val="333333"/>
                </a:solidFill>
                <a:effectLst/>
                <a:latin typeface="inter-regular"/>
              </a:rPr>
              <a:t> such as list, map, etc. and perform operations for multiple times. A loop can have two parts - a body of the loop and control statements. The main objective of the loop is to run the code multiple times. </a:t>
            </a:r>
            <a:endParaRPr lang="en-US" sz="2400" dirty="0"/>
          </a:p>
        </p:txBody>
      </p:sp>
    </p:spTree>
    <p:extLst>
      <p:ext uri="{BB962C8B-B14F-4D97-AF65-F5344CB8AC3E}">
        <p14:creationId xmlns:p14="http://schemas.microsoft.com/office/powerpoint/2010/main" val="228697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diagram of a flowchart&#10;&#10;Description automatically generated">
            <a:extLst>
              <a:ext uri="{FF2B5EF4-FFF2-40B4-BE49-F238E27FC236}">
                <a16:creationId xmlns:a16="http://schemas.microsoft.com/office/drawing/2014/main" id="{2DF84ACF-86D9-5119-C7A3-CF9EC6EECB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1820" y="357763"/>
            <a:ext cx="5628359" cy="6142474"/>
          </a:xfrm>
        </p:spPr>
      </p:pic>
    </p:spTree>
    <p:extLst>
      <p:ext uri="{BB962C8B-B14F-4D97-AF65-F5344CB8AC3E}">
        <p14:creationId xmlns:p14="http://schemas.microsoft.com/office/powerpoint/2010/main" val="234276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000CB-34C4-E2AB-F7A6-9B04646FC354}"/>
              </a:ext>
            </a:extLst>
          </p:cNvPr>
          <p:cNvSpPr>
            <a:spLocks noGrp="1"/>
          </p:cNvSpPr>
          <p:nvPr>
            <p:ph type="title"/>
          </p:nvPr>
        </p:nvSpPr>
        <p:spPr>
          <a:xfrm>
            <a:off x="990000" y="395288"/>
            <a:ext cx="4078800" cy="1597753"/>
          </a:xfrm>
        </p:spPr>
        <p:txBody>
          <a:bodyPr wrap="square" anchor="b">
            <a:normAutofit/>
          </a:bodyPr>
          <a:lstStyle/>
          <a:p>
            <a:pPr algn="ctr"/>
            <a:r>
              <a:rPr lang="en-US" sz="4400" b="1" dirty="0"/>
              <a:t>Type Of Loops</a:t>
            </a:r>
          </a:p>
        </p:txBody>
      </p:sp>
      <p:sp>
        <p:nvSpPr>
          <p:cNvPr id="3" name="Content Placeholder 2">
            <a:extLst>
              <a:ext uri="{FF2B5EF4-FFF2-40B4-BE49-F238E27FC236}">
                <a16:creationId xmlns:a16="http://schemas.microsoft.com/office/drawing/2014/main" id="{A6B7B2D2-4716-0C01-92C1-410BB0550ED9}"/>
              </a:ext>
            </a:extLst>
          </p:cNvPr>
          <p:cNvSpPr>
            <a:spLocks noGrp="1"/>
          </p:cNvSpPr>
          <p:nvPr>
            <p:ph idx="1"/>
          </p:nvPr>
        </p:nvSpPr>
        <p:spPr>
          <a:xfrm>
            <a:off x="990000" y="2361601"/>
            <a:ext cx="4078800" cy="3416900"/>
          </a:xfrm>
        </p:spPr>
        <p:txBody>
          <a:bodyPr>
            <a:normAutofit/>
          </a:bodyPr>
          <a:lstStyle/>
          <a:p>
            <a:r>
              <a:rPr lang="en-US" sz="2400" b="0" i="0" dirty="0">
                <a:effectLst/>
                <a:latin typeface="inter-regular"/>
              </a:rPr>
              <a:t>Dart supports the following type of loops:</a:t>
            </a:r>
          </a:p>
          <a:p>
            <a:pPr lvl="2">
              <a:buFont typeface="Arial" panose="020B0604020202020204" pitchFamily="34" charset="0"/>
              <a:buChar char="•"/>
            </a:pPr>
            <a:r>
              <a:rPr lang="en-US" sz="2400" b="0" i="0" dirty="0">
                <a:effectLst/>
                <a:latin typeface="inter-regular"/>
              </a:rPr>
              <a:t>Dart for loop</a:t>
            </a:r>
          </a:p>
          <a:p>
            <a:pPr lvl="2">
              <a:buFont typeface="Arial" panose="020B0604020202020204" pitchFamily="34" charset="0"/>
              <a:buChar char="•"/>
            </a:pPr>
            <a:r>
              <a:rPr lang="en-US" sz="2400" b="0" i="0" dirty="0">
                <a:effectLst/>
                <a:latin typeface="inter-regular"/>
              </a:rPr>
              <a:t>Dart while loop</a:t>
            </a:r>
          </a:p>
          <a:p>
            <a:pPr lvl="2">
              <a:buFont typeface="Arial" panose="020B0604020202020204" pitchFamily="34" charset="0"/>
              <a:buChar char="•"/>
            </a:pPr>
            <a:r>
              <a:rPr lang="en-US" sz="2400" b="0" i="0" dirty="0">
                <a:effectLst/>
                <a:latin typeface="inter-regular"/>
              </a:rPr>
              <a:t>Dart do-while loop</a:t>
            </a:r>
          </a:p>
          <a:p>
            <a:endParaRPr lang="en-US" sz="2400" dirty="0"/>
          </a:p>
        </p:txBody>
      </p:sp>
      <p:cxnSp>
        <p:nvCxnSpPr>
          <p:cNvPr id="12" name="Straight Connector 11">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Graphic 6" descr="Circles with Arrows">
            <a:extLst>
              <a:ext uri="{FF2B5EF4-FFF2-40B4-BE49-F238E27FC236}">
                <a16:creationId xmlns:a16="http://schemas.microsoft.com/office/drawing/2014/main" id="{DC72C65A-3817-1456-DE83-97D86E6B38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1127" y="927730"/>
            <a:ext cx="4999885" cy="4999885"/>
          </a:xfrm>
          <a:prstGeom prst="rect">
            <a:avLst/>
          </a:prstGeom>
        </p:spPr>
      </p:pic>
    </p:spTree>
    <p:extLst>
      <p:ext uri="{BB962C8B-B14F-4D97-AF65-F5344CB8AC3E}">
        <p14:creationId xmlns:p14="http://schemas.microsoft.com/office/powerpoint/2010/main" val="2105632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94B8A-D819-225C-4916-D1F450077925}"/>
              </a:ext>
            </a:extLst>
          </p:cNvPr>
          <p:cNvSpPr>
            <a:spLocks noGrp="1"/>
          </p:cNvSpPr>
          <p:nvPr>
            <p:ph type="title"/>
          </p:nvPr>
        </p:nvSpPr>
        <p:spPr/>
        <p:txBody>
          <a:bodyPr>
            <a:normAutofit/>
          </a:bodyPr>
          <a:lstStyle/>
          <a:p>
            <a:r>
              <a:rPr lang="en-US" sz="6000" b="1" dirty="0"/>
              <a:t>Dart for Loop Syntax</a:t>
            </a:r>
          </a:p>
        </p:txBody>
      </p:sp>
      <p:pic>
        <p:nvPicPr>
          <p:cNvPr id="8" name="Content Placeholder 7">
            <a:extLst>
              <a:ext uri="{FF2B5EF4-FFF2-40B4-BE49-F238E27FC236}">
                <a16:creationId xmlns:a16="http://schemas.microsoft.com/office/drawing/2014/main" id="{BEF82CED-5B3B-729A-1DA0-40D9B8B7DA18}"/>
              </a:ext>
            </a:extLst>
          </p:cNvPr>
          <p:cNvPicPr>
            <a:picLocks noGrp="1" noChangeAspect="1"/>
          </p:cNvPicPr>
          <p:nvPr>
            <p:ph idx="1"/>
          </p:nvPr>
        </p:nvPicPr>
        <p:blipFill rotWithShape="1">
          <a:blip r:embed="rId2"/>
          <a:srcRect t="719" r="2229" b="593"/>
          <a:stretch/>
        </p:blipFill>
        <p:spPr>
          <a:xfrm>
            <a:off x="1360715" y="1758214"/>
            <a:ext cx="9928971" cy="4537740"/>
          </a:xfrm>
          <a:prstGeom prst="rect">
            <a:avLst/>
          </a:prstGeom>
        </p:spPr>
      </p:pic>
    </p:spTree>
    <p:extLst>
      <p:ext uri="{BB962C8B-B14F-4D97-AF65-F5344CB8AC3E}">
        <p14:creationId xmlns:p14="http://schemas.microsoft.com/office/powerpoint/2010/main" val="51331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E300-F0F7-1F15-C5B4-7A3B2CFAD9FA}"/>
              </a:ext>
            </a:extLst>
          </p:cNvPr>
          <p:cNvSpPr>
            <a:spLocks noGrp="1"/>
          </p:cNvSpPr>
          <p:nvPr>
            <p:ph type="title"/>
          </p:nvPr>
        </p:nvSpPr>
        <p:spPr/>
        <p:txBody>
          <a:bodyPr>
            <a:noAutofit/>
          </a:bodyPr>
          <a:lstStyle/>
          <a:p>
            <a:r>
              <a:rPr lang="en-US" sz="7200" b="1" dirty="0"/>
              <a:t>Example</a:t>
            </a:r>
          </a:p>
        </p:txBody>
      </p:sp>
      <p:pic>
        <p:nvPicPr>
          <p:cNvPr id="5" name="Content Placeholder 4">
            <a:extLst>
              <a:ext uri="{FF2B5EF4-FFF2-40B4-BE49-F238E27FC236}">
                <a16:creationId xmlns:a16="http://schemas.microsoft.com/office/drawing/2014/main" id="{D1F074F1-2FE4-D0AB-D202-10A436359FC1}"/>
              </a:ext>
            </a:extLst>
          </p:cNvPr>
          <p:cNvPicPr>
            <a:picLocks noGrp="1" noChangeAspect="1"/>
          </p:cNvPicPr>
          <p:nvPr>
            <p:ph idx="1"/>
          </p:nvPr>
        </p:nvPicPr>
        <p:blipFill>
          <a:blip r:embed="rId2"/>
          <a:stretch>
            <a:fillRect/>
          </a:stretch>
        </p:blipFill>
        <p:spPr>
          <a:xfrm>
            <a:off x="989400" y="1840923"/>
            <a:ext cx="4805696" cy="4233305"/>
          </a:xfrm>
        </p:spPr>
      </p:pic>
      <p:pic>
        <p:nvPicPr>
          <p:cNvPr id="7" name="Picture 6">
            <a:extLst>
              <a:ext uri="{FF2B5EF4-FFF2-40B4-BE49-F238E27FC236}">
                <a16:creationId xmlns:a16="http://schemas.microsoft.com/office/drawing/2014/main" id="{CC1E327D-8E25-EE5E-87E6-9A9A3CBD66EA}"/>
              </a:ext>
            </a:extLst>
          </p:cNvPr>
          <p:cNvPicPr>
            <a:picLocks noChangeAspect="1"/>
          </p:cNvPicPr>
          <p:nvPr/>
        </p:nvPicPr>
        <p:blipFill>
          <a:blip r:embed="rId3"/>
          <a:stretch>
            <a:fillRect/>
          </a:stretch>
        </p:blipFill>
        <p:spPr>
          <a:xfrm>
            <a:off x="6913511" y="1758801"/>
            <a:ext cx="3982006" cy="4315427"/>
          </a:xfrm>
          <a:prstGeom prst="rect">
            <a:avLst/>
          </a:prstGeom>
        </p:spPr>
      </p:pic>
    </p:spTree>
    <p:extLst>
      <p:ext uri="{BB962C8B-B14F-4D97-AF65-F5344CB8AC3E}">
        <p14:creationId xmlns:p14="http://schemas.microsoft.com/office/powerpoint/2010/main" val="276486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14BA7-BD02-864F-A4A4-60D90359A7AD}"/>
              </a:ext>
            </a:extLst>
          </p:cNvPr>
          <p:cNvSpPr>
            <a:spLocks noGrp="1"/>
          </p:cNvSpPr>
          <p:nvPr>
            <p:ph type="title"/>
          </p:nvPr>
        </p:nvSpPr>
        <p:spPr/>
        <p:txBody>
          <a:bodyPr>
            <a:noAutofit/>
          </a:bodyPr>
          <a:lstStyle/>
          <a:p>
            <a:r>
              <a:rPr lang="en-US" sz="7200" b="1" dirty="0"/>
              <a:t>Nested for Loop</a:t>
            </a:r>
          </a:p>
        </p:txBody>
      </p:sp>
      <p:sp>
        <p:nvSpPr>
          <p:cNvPr id="3" name="Content Placeholder 2">
            <a:extLst>
              <a:ext uri="{FF2B5EF4-FFF2-40B4-BE49-F238E27FC236}">
                <a16:creationId xmlns:a16="http://schemas.microsoft.com/office/drawing/2014/main" id="{62838336-2533-2648-DB5C-8E7B1604B8D6}"/>
              </a:ext>
            </a:extLst>
          </p:cNvPr>
          <p:cNvSpPr>
            <a:spLocks noGrp="1"/>
          </p:cNvSpPr>
          <p:nvPr>
            <p:ph idx="1"/>
          </p:nvPr>
        </p:nvSpPr>
        <p:spPr/>
        <p:txBody>
          <a:bodyPr>
            <a:normAutofit/>
          </a:bodyPr>
          <a:lstStyle/>
          <a:p>
            <a:r>
              <a:rPr lang="en-US" sz="2800" dirty="0"/>
              <a:t>The nested for loop means, "the for loop inside another for loop". A for inside another loop is called an inner loop and outside loop is called the outer loop. In each iteration of the outer loop, the inner loop will iterate to entire its cycle. Let's understand the following example of nested for loop.</a:t>
            </a:r>
          </a:p>
        </p:txBody>
      </p:sp>
    </p:spTree>
    <p:extLst>
      <p:ext uri="{BB962C8B-B14F-4D97-AF65-F5344CB8AC3E}">
        <p14:creationId xmlns:p14="http://schemas.microsoft.com/office/powerpoint/2010/main" val="4269486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A26B-6468-D80E-8530-7D23D4FD2A10}"/>
              </a:ext>
            </a:extLst>
          </p:cNvPr>
          <p:cNvSpPr>
            <a:spLocks noGrp="1"/>
          </p:cNvSpPr>
          <p:nvPr>
            <p:ph type="title"/>
          </p:nvPr>
        </p:nvSpPr>
        <p:spPr/>
        <p:txBody>
          <a:bodyPr>
            <a:noAutofit/>
          </a:bodyPr>
          <a:lstStyle/>
          <a:p>
            <a:r>
              <a:rPr lang="en-US" sz="7200" b="1" dirty="0" err="1"/>
              <a:t>for..in</a:t>
            </a:r>
            <a:r>
              <a:rPr lang="en-US" sz="7200" b="1" dirty="0"/>
              <a:t> Loop</a:t>
            </a:r>
          </a:p>
        </p:txBody>
      </p:sp>
      <p:sp>
        <p:nvSpPr>
          <p:cNvPr id="3" name="Content Placeholder 2">
            <a:extLst>
              <a:ext uri="{FF2B5EF4-FFF2-40B4-BE49-F238E27FC236}">
                <a16:creationId xmlns:a16="http://schemas.microsoft.com/office/drawing/2014/main" id="{B7851EC4-4C67-F8D4-02DF-428C6E4CE91F}"/>
              </a:ext>
            </a:extLst>
          </p:cNvPr>
          <p:cNvSpPr>
            <a:spLocks noGrp="1"/>
          </p:cNvSpPr>
          <p:nvPr>
            <p:ph idx="1"/>
          </p:nvPr>
        </p:nvSpPr>
        <p:spPr/>
        <p:txBody>
          <a:bodyPr>
            <a:normAutofit/>
          </a:bodyPr>
          <a:lstStyle/>
          <a:p>
            <a:r>
              <a:rPr lang="en-US" sz="2800" dirty="0"/>
              <a:t>The </a:t>
            </a:r>
            <a:r>
              <a:rPr lang="en-US" sz="2800" dirty="0" err="1"/>
              <a:t>for..in</a:t>
            </a:r>
            <a:r>
              <a:rPr lang="en-US" sz="2800" dirty="0"/>
              <a:t> loop is similar to for loop but different in its syntax.</a:t>
            </a:r>
          </a:p>
          <a:p>
            <a:endParaRPr lang="en-US" sz="2800" dirty="0"/>
          </a:p>
          <a:p>
            <a:endParaRPr lang="en-US" sz="2800" dirty="0"/>
          </a:p>
        </p:txBody>
      </p:sp>
      <p:pic>
        <p:nvPicPr>
          <p:cNvPr id="9" name="Picture 8">
            <a:extLst>
              <a:ext uri="{FF2B5EF4-FFF2-40B4-BE49-F238E27FC236}">
                <a16:creationId xmlns:a16="http://schemas.microsoft.com/office/drawing/2014/main" id="{3DD0EF4E-52C2-0819-578B-92085CE01637}"/>
              </a:ext>
            </a:extLst>
          </p:cNvPr>
          <p:cNvPicPr>
            <a:picLocks noChangeAspect="1"/>
          </p:cNvPicPr>
          <p:nvPr/>
        </p:nvPicPr>
        <p:blipFill>
          <a:blip r:embed="rId2"/>
          <a:stretch>
            <a:fillRect/>
          </a:stretch>
        </p:blipFill>
        <p:spPr>
          <a:xfrm>
            <a:off x="2535489" y="3278493"/>
            <a:ext cx="6575853" cy="2757063"/>
          </a:xfrm>
          <a:prstGeom prst="rect">
            <a:avLst/>
          </a:prstGeom>
        </p:spPr>
      </p:pic>
    </p:spTree>
    <p:extLst>
      <p:ext uri="{BB962C8B-B14F-4D97-AF65-F5344CB8AC3E}">
        <p14:creationId xmlns:p14="http://schemas.microsoft.com/office/powerpoint/2010/main" val="3882970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7BE7-D0FD-CB79-08ED-EC4C7D737D9C}"/>
              </a:ext>
            </a:extLst>
          </p:cNvPr>
          <p:cNvSpPr>
            <a:spLocks noGrp="1"/>
          </p:cNvSpPr>
          <p:nvPr>
            <p:ph type="title"/>
          </p:nvPr>
        </p:nvSpPr>
        <p:spPr/>
        <p:txBody>
          <a:bodyPr>
            <a:normAutofit/>
          </a:bodyPr>
          <a:lstStyle/>
          <a:p>
            <a:r>
              <a:rPr lang="en-US" sz="5400" b="1" dirty="0"/>
              <a:t>Example</a:t>
            </a:r>
          </a:p>
        </p:txBody>
      </p:sp>
      <p:pic>
        <p:nvPicPr>
          <p:cNvPr id="5" name="Content Placeholder 4">
            <a:extLst>
              <a:ext uri="{FF2B5EF4-FFF2-40B4-BE49-F238E27FC236}">
                <a16:creationId xmlns:a16="http://schemas.microsoft.com/office/drawing/2014/main" id="{08BAAB4E-53E2-B0A2-CFD5-44B7E1911F58}"/>
              </a:ext>
            </a:extLst>
          </p:cNvPr>
          <p:cNvPicPr>
            <a:picLocks noGrp="1" noChangeAspect="1"/>
          </p:cNvPicPr>
          <p:nvPr>
            <p:ph idx="1"/>
          </p:nvPr>
        </p:nvPicPr>
        <p:blipFill>
          <a:blip r:embed="rId2"/>
          <a:stretch>
            <a:fillRect/>
          </a:stretch>
        </p:blipFill>
        <p:spPr>
          <a:xfrm>
            <a:off x="1065987" y="2145048"/>
            <a:ext cx="4464670" cy="3722351"/>
          </a:xfrm>
        </p:spPr>
      </p:pic>
      <p:pic>
        <p:nvPicPr>
          <p:cNvPr id="7" name="Picture 6">
            <a:extLst>
              <a:ext uri="{FF2B5EF4-FFF2-40B4-BE49-F238E27FC236}">
                <a16:creationId xmlns:a16="http://schemas.microsoft.com/office/drawing/2014/main" id="{E9409C8D-802B-7582-E564-1D2B00CC5170}"/>
              </a:ext>
            </a:extLst>
          </p:cNvPr>
          <p:cNvPicPr>
            <a:picLocks noChangeAspect="1"/>
          </p:cNvPicPr>
          <p:nvPr/>
        </p:nvPicPr>
        <p:blipFill>
          <a:blip r:embed="rId3"/>
          <a:stretch>
            <a:fillRect/>
          </a:stretch>
        </p:blipFill>
        <p:spPr>
          <a:xfrm>
            <a:off x="6447257" y="2363896"/>
            <a:ext cx="5201657" cy="3451567"/>
          </a:xfrm>
          <a:prstGeom prst="rect">
            <a:avLst/>
          </a:prstGeom>
        </p:spPr>
      </p:pic>
    </p:spTree>
    <p:extLst>
      <p:ext uri="{BB962C8B-B14F-4D97-AF65-F5344CB8AC3E}">
        <p14:creationId xmlns:p14="http://schemas.microsoft.com/office/powerpoint/2010/main" val="263349015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73</TotalTime>
  <Words>306</Words>
  <Application>Microsoft Office PowerPoint</Application>
  <PresentationFormat>Widescreen</PresentationFormat>
  <Paragraphs>23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Goudy Old Style</vt:lpstr>
      <vt:lpstr>inter-regular</vt:lpstr>
      <vt:lpstr>Wingdings</vt:lpstr>
      <vt:lpstr>FrostyVTI</vt:lpstr>
      <vt:lpstr>LOOPS</vt:lpstr>
      <vt:lpstr>Dart loops</vt:lpstr>
      <vt:lpstr>PowerPoint Presentation</vt:lpstr>
      <vt:lpstr>Type Of Loops</vt:lpstr>
      <vt:lpstr>Dart for Loop Syntax</vt:lpstr>
      <vt:lpstr>Example</vt:lpstr>
      <vt:lpstr>Nested for Loop</vt:lpstr>
      <vt:lpstr>for..in Loop</vt:lpstr>
      <vt:lpstr>Example</vt:lpstr>
      <vt:lpstr>Dart while Loop Syntax</vt:lpstr>
      <vt:lpstr>Example</vt:lpstr>
      <vt:lpstr>Infinite While Loop</vt:lpstr>
      <vt:lpstr>Dart Do-while Loop Syntax</vt:lpstr>
      <vt:lpstr>Dart Do-while Loop Syntax (Cont.)</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dc:title>
  <dc:creator>joud jarrah</dc:creator>
  <cp:lastModifiedBy>joud jarrah</cp:lastModifiedBy>
  <cp:revision>1</cp:revision>
  <dcterms:created xsi:type="dcterms:W3CDTF">2024-04-16T13:27:23Z</dcterms:created>
  <dcterms:modified xsi:type="dcterms:W3CDTF">2024-04-16T14:40:42Z</dcterms:modified>
</cp:coreProperties>
</file>