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F577-8803-C869-E7DA-92CA1F41A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0E30F-1571-4499-07ED-AF7DD6054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FF2E-018F-C243-706D-9CE03582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E8F-4ED2-4873-82EF-1499F98886A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8864-62E3-9118-A9B2-2482925D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39E7C-3A35-28C3-2F53-5CC0B6FC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A62-AA44-4FB0-A091-E478D89B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5E85-D109-4591-041E-5AFF0113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4F6D5-86EE-8B6C-8DED-EE55E23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68A0-8628-AAC2-03EE-C6A0F7A8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E8F-4ED2-4873-82EF-1499F98886A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ED88-91D0-6996-AF1C-AB9384FE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765F-7675-F4A3-D83E-0C8E1633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A62-AA44-4FB0-A091-E478D89B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CCFE3-E088-F253-931B-C8D545AE6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58B1B-59A7-A225-AD43-84964C66D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1596-6AFE-68B5-AD0A-C9BA68C5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E8F-4ED2-4873-82EF-1499F98886A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9B995-F9DF-BEEE-1C88-D7058BFD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9FCE-BC92-4827-B30D-AF244677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A62-AA44-4FB0-A091-E478D89B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6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D2C7-CFBB-7610-32C1-954F3266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AAD8-EBBD-AB59-40BE-8855CBB2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016EF-E570-A599-01D2-A99ABBB5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E8F-4ED2-4873-82EF-1499F98886A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A5A5-2058-839C-F1EB-0E4B523D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67309-7A31-7989-52FA-E7DC525B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A62-AA44-4FB0-A091-E478D89B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5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E51C-386C-BABB-8175-8D0D4624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B8B02-972E-808F-BD76-BD7EDF74E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0CED8-583E-6B35-4289-60BA9D2D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E8F-4ED2-4873-82EF-1499F98886A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C3E1-8859-7E6A-CDE6-4B192F12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E658-4441-6863-A05F-6D8B2024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A62-AA44-4FB0-A091-E478D89B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579E-78D8-1605-C2D1-727E26F3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97FE-D4A5-2A83-28F0-2950052E7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92707-55C5-C323-BF63-95921DD8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91E54-3FC8-7185-6EF9-22A7CA77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E8F-4ED2-4873-82EF-1499F98886A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3178A-A7BF-4897-0CBF-817C7818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97142-4591-B4B7-5AC9-850E4117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A62-AA44-4FB0-A091-E478D89B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6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93E6-F013-9841-2E52-87082DA4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0861A-0ABA-D4EC-657F-43C4B0E7C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73060-7CAB-A4E3-F6B6-B75704D3B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77C4E-9FF3-74B3-D9AE-5426C93BA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D67B-604B-7B34-0F3B-D946547AA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37787-0DC8-840A-1EE8-BD1AB47D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E8F-4ED2-4873-82EF-1499F98886A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B4951-8865-3CE0-2C44-8B6723A7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F1071-21B8-5440-8CA5-89C3087D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A62-AA44-4FB0-A091-E478D89B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90D4-4D59-6AED-D695-FEF1F08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3E7E2-C6FC-7213-6048-9CA0F5E4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E8F-4ED2-4873-82EF-1499F98886A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0893D-D17D-32D6-D1D2-586FF2B0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FFA07-4E49-5B44-74FF-85F9E212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A62-AA44-4FB0-A091-E478D89B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7B1F3-3561-438D-F490-625F0620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E8F-4ED2-4873-82EF-1499F98886A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2E7F2-FA73-CCD0-30C3-9DF003B3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6C629-0A99-741C-C033-47E60718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A62-AA44-4FB0-A091-E478D89B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8E32-E426-765B-03D9-43EED557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9322-CA32-EAF9-8936-A00CC752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AF33E-2533-9A14-7BEA-9D964E750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F0637-AAC5-0E8C-FC59-D82A1C4E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E8F-4ED2-4873-82EF-1499F98886A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9089-4CE7-A973-1C0B-E9E3BA9F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1E9FC-F7BF-31A9-93B4-1F9916E0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A62-AA44-4FB0-A091-E478D89B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527E-C0BB-37CD-F3FF-B9FC13E0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19DB2-E8B2-771B-69CA-3C11E5F6A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4178-445E-07D7-6ACE-6F8DBA220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17C67-8C45-C436-A0E1-C5CCA266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E8F-4ED2-4873-82EF-1499F98886A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4132D-9320-B0B5-D279-66ABF49F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361C5-2453-7F8F-F52A-576B362C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A62-AA44-4FB0-A091-E478D89B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9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2FBEE-F006-B592-1EEE-FDED918A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F5078-CAA1-2219-A962-839A9542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52309-F37E-105C-4E50-DDAFB7D7D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40E8F-4ED2-4873-82EF-1499F98886A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B9F8D-F216-6E88-8742-D02705B45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AD5B5-813A-6128-CDB3-C39337CE6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CAA62-AA44-4FB0-A091-E478D89B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77DA-8BAD-D181-07B6-F6C2A2AFF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8FD1F-238F-82E0-FD32-4615B8117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joud jarrah</dc:creator>
  <cp:lastModifiedBy>joud jarrah</cp:lastModifiedBy>
  <cp:revision>1</cp:revision>
  <dcterms:created xsi:type="dcterms:W3CDTF">2024-05-26T09:01:13Z</dcterms:created>
  <dcterms:modified xsi:type="dcterms:W3CDTF">2024-05-26T09:01:13Z</dcterms:modified>
</cp:coreProperties>
</file>