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30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80" autoAdjust="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8965E-7D31-41C6-AF62-4DCA705B2225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B4360-1416-431D-915B-5158EBEC4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16645-BD99-4B33-8FC5-DC380EFB3341}" type="slidenum">
              <a:rPr lang="ar-SY"/>
              <a:pPr/>
              <a:t>2</a:t>
            </a:fld>
            <a:endParaRPr lang="en-GB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28F5F-BBA5-4BB6-AB46-A7FEA296F4EA}" type="slidenum">
              <a:rPr lang="ar-SY"/>
              <a:pPr/>
              <a:t>11</a:t>
            </a:fld>
            <a:endParaRPr lang="en-GB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7C4FA-C400-4465-B210-C039E3CDD5F6}" type="slidenum">
              <a:rPr lang="ar-SY"/>
              <a:pPr/>
              <a:t>12</a:t>
            </a:fld>
            <a:endParaRPr lang="en-GB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7D239-48F8-4525-AC14-401BE0D2FC44}" type="slidenum">
              <a:rPr lang="ar-SY"/>
              <a:pPr/>
              <a:t>13</a:t>
            </a:fld>
            <a:endParaRPr lang="en-GB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1AE68-90A7-423C-85AE-3115EADA6660}" type="slidenum">
              <a:rPr lang="ar-SY"/>
              <a:pPr/>
              <a:t>14</a:t>
            </a:fld>
            <a:endParaRPr lang="en-GB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45FBF-7153-41F7-AA64-5CE3D78414FC}" type="slidenum">
              <a:rPr lang="ar-SY"/>
              <a:pPr/>
              <a:t>15</a:t>
            </a:fld>
            <a:endParaRPr lang="en-GB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50043-C43B-4E42-9B01-466D0D5DAD79}" type="slidenum">
              <a:rPr lang="ar-SY"/>
              <a:pPr/>
              <a:t>16</a:t>
            </a:fld>
            <a:endParaRPr lang="en-GB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D7771-26F4-471F-8728-2D0EA0F11EBE}" type="slidenum">
              <a:rPr lang="ar-SY"/>
              <a:pPr/>
              <a:t>17</a:t>
            </a:fld>
            <a:endParaRPr lang="en-GB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30F2B-B748-4552-9086-51C9424E677F}" type="slidenum">
              <a:rPr lang="ar-SY"/>
              <a:pPr/>
              <a:t>18</a:t>
            </a:fld>
            <a:endParaRPr lang="en-GB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FCBCF-0A1C-4EA4-B50E-204D7E1F0503}" type="slidenum">
              <a:rPr lang="ar-SY"/>
              <a:pPr/>
              <a:t>19</a:t>
            </a:fld>
            <a:endParaRPr lang="en-GB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F9BCD-C96F-47A8-87C0-6A74F59AFA49}" type="slidenum">
              <a:rPr lang="ar-SY"/>
              <a:pPr/>
              <a:t>3</a:t>
            </a:fld>
            <a:endParaRPr lang="en-GB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A2F15-F58E-4FDD-AD01-6C83E1754E7C}" type="slidenum">
              <a:rPr lang="ar-SY"/>
              <a:pPr/>
              <a:t>4</a:t>
            </a:fld>
            <a:endParaRPr lang="en-GB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B9634-8550-4AF1-A196-697105069499}" type="slidenum">
              <a:rPr lang="ar-SY"/>
              <a:pPr/>
              <a:t>5</a:t>
            </a:fld>
            <a:endParaRPr lang="en-GB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CAFD6-ABE9-44D6-91D4-9CEBB4A9B35C}" type="slidenum">
              <a:rPr lang="ar-SY"/>
              <a:pPr/>
              <a:t>6</a:t>
            </a:fld>
            <a:endParaRPr lang="en-GB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0DAD9-8FFD-4A32-8BC1-5594981F395B}" type="slidenum">
              <a:rPr lang="ar-SY"/>
              <a:pPr/>
              <a:t>7</a:t>
            </a:fld>
            <a:endParaRPr lang="en-GB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69563-1434-47B6-B599-3560FB8506AB}" type="slidenum">
              <a:rPr lang="ar-SY"/>
              <a:pPr/>
              <a:t>8</a:t>
            </a:fld>
            <a:endParaRPr lang="en-GB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4C89D-9433-4B06-A94D-5384CD36F0DC}" type="slidenum">
              <a:rPr lang="ar-SY"/>
              <a:pPr/>
              <a:t>9</a:t>
            </a:fld>
            <a:endParaRPr lang="en-GB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0530D-FE8A-4490-B057-17A06D0DAF27}" type="slidenum">
              <a:rPr lang="ar-SY"/>
              <a:pPr/>
              <a:t>10</a:t>
            </a:fld>
            <a:endParaRPr lang="en-GB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9" y="4342851"/>
            <a:ext cx="5028124" cy="4115898"/>
          </a:xfrm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228600"/>
            <a:ext cx="828516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2438" y="1885950"/>
            <a:ext cx="8178800" cy="41719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0937F-9775-4F25-8D57-55D49321CAA3}" type="slidenum">
              <a:rPr lang="ar-SY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D4BC-516B-4F6E-986C-A35C107AAB9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16B6-0F79-47BD-A47D-ABCCA790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898167" y="311322"/>
            <a:ext cx="7072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solidFill>
                  <a:srgbClr val="FF0000"/>
                </a:solidFill>
              </a:rPr>
              <a:t>Finding the Shortest Paths in a Graph</a:t>
            </a:r>
          </a:p>
        </p:txBody>
      </p:sp>
      <p:pic>
        <p:nvPicPr>
          <p:cNvPr id="3" name="Picture 11" descr="cl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2091" y="2839707"/>
            <a:ext cx="6376064" cy="3410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BDD62-8B3C-47F0-98F6-BA248CAF9CE7}" type="slidenum">
              <a:rPr lang="ar-SY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5764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65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66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67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68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69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70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72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6860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1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3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782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83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84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85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6873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787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88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89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90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91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5792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6880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794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45840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837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5838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5839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5B8E19-334C-4B69-9549-791E58042316}" type="slidenum">
              <a:rPr lang="ar-SY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7812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3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4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5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6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7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8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19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20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7884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5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6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7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8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89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0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1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2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1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2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3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7897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6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7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8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39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7840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7904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42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47892" name="Group 84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885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7886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7887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333E2-224B-4072-8EC2-DD5A68D22487}" type="slidenum">
              <a:rPr lang="ar-SY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9860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1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2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3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4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5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6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7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8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0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0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0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1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2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83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4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5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6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7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2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90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49938" name="Group 82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9933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9934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9935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C094AE-2A11-41D7-9F49-C56977045D54}" type="slidenum">
              <a:rPr lang="ar-SY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51908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09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0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1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2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3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4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5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16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9933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26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28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29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9946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31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32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33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34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35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1936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9953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938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51987" name="Group 83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1981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1982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1983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9923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FB14DD-6F89-467F-8DEE-3BC4E8B48853}" type="slidenum">
              <a:rPr lang="ar-SY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53956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57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58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59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60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61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62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63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64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095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74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75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76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77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097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79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80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81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82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83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3984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097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986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54035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889490"/>
              </p:ext>
            </p:extLst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4029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4030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4031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0947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48" name="Line 81"/>
          <p:cNvSpPr>
            <a:spLocks noChangeShapeType="1"/>
          </p:cNvSpPr>
          <p:nvPr/>
        </p:nvSpPr>
        <p:spPr bwMode="auto">
          <a:xfrm flipH="1">
            <a:off x="4211638" y="5516563"/>
            <a:ext cx="73025" cy="7207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65B5F4-92CF-4BCE-89E4-08CBAD65D318}" type="slidenum">
              <a:rPr lang="ar-SY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56004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05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06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07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08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09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10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11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12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1983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4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5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6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7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8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9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0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1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22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23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24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25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1996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28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29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30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31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6032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2003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56084" name="Group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63977"/>
              </p:ext>
            </p:extLst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077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6078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6079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1971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72" name="Line 81"/>
          <p:cNvSpPr>
            <a:spLocks noChangeShapeType="1"/>
          </p:cNvSpPr>
          <p:nvPr/>
        </p:nvSpPr>
        <p:spPr bwMode="auto">
          <a:xfrm flipH="1">
            <a:off x="4211638" y="5516563"/>
            <a:ext cx="73025" cy="7207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73" name="Line 82"/>
          <p:cNvSpPr>
            <a:spLocks noChangeShapeType="1"/>
          </p:cNvSpPr>
          <p:nvPr/>
        </p:nvSpPr>
        <p:spPr bwMode="auto">
          <a:xfrm flipH="1" flipV="1">
            <a:off x="3563938" y="5516563"/>
            <a:ext cx="576262" cy="792162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3D10C1-76B2-49B1-A268-03798D8EB984}" type="slidenum">
              <a:rPr lang="ar-SY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58052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3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4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5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6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7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8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59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60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300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0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1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70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1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2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3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302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75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6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7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8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79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58080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302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2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58133" name="Group 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970888"/>
              </p:ext>
            </p:extLst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8125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8126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8127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2995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6" name="Line 81"/>
          <p:cNvSpPr>
            <a:spLocks noChangeShapeType="1"/>
          </p:cNvSpPr>
          <p:nvPr/>
        </p:nvSpPr>
        <p:spPr bwMode="auto">
          <a:xfrm flipH="1">
            <a:off x="4211638" y="5516563"/>
            <a:ext cx="73025" cy="7207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7" name="Line 82"/>
          <p:cNvSpPr>
            <a:spLocks noChangeShapeType="1"/>
          </p:cNvSpPr>
          <p:nvPr/>
        </p:nvSpPr>
        <p:spPr bwMode="auto">
          <a:xfrm flipH="1" flipV="1">
            <a:off x="3563938" y="5516563"/>
            <a:ext cx="576262" cy="792162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98" name="Line 83"/>
          <p:cNvSpPr>
            <a:spLocks noChangeShapeType="1"/>
          </p:cNvSpPr>
          <p:nvPr/>
        </p:nvSpPr>
        <p:spPr bwMode="auto">
          <a:xfrm>
            <a:off x="3492500" y="5589588"/>
            <a:ext cx="0" cy="6477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994F3C-0C1D-4C8D-9D68-6F39D708CCD7}" type="slidenum">
              <a:rPr lang="ar-SY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60100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1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2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3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4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5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6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7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08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4033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34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35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36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37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38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39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40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41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118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19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0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1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4046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123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4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5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6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7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0128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4053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130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60182" name="Group 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80799"/>
              </p:ext>
            </p:extLst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173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0174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0175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4019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0" name="Line 81"/>
          <p:cNvSpPr>
            <a:spLocks noChangeShapeType="1"/>
          </p:cNvSpPr>
          <p:nvPr/>
        </p:nvSpPr>
        <p:spPr bwMode="auto">
          <a:xfrm flipH="1">
            <a:off x="4211638" y="5516563"/>
            <a:ext cx="73025" cy="7207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1" name="Line 82"/>
          <p:cNvSpPr>
            <a:spLocks noChangeShapeType="1"/>
          </p:cNvSpPr>
          <p:nvPr/>
        </p:nvSpPr>
        <p:spPr bwMode="auto">
          <a:xfrm flipH="1" flipV="1">
            <a:off x="3563938" y="5516563"/>
            <a:ext cx="576262" cy="792162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2" name="Line 83"/>
          <p:cNvSpPr>
            <a:spLocks noChangeShapeType="1"/>
          </p:cNvSpPr>
          <p:nvPr/>
        </p:nvSpPr>
        <p:spPr bwMode="auto">
          <a:xfrm>
            <a:off x="3492500" y="5589588"/>
            <a:ext cx="0" cy="6477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3" name="Line 84"/>
          <p:cNvSpPr>
            <a:spLocks noChangeShapeType="1"/>
          </p:cNvSpPr>
          <p:nvPr/>
        </p:nvSpPr>
        <p:spPr bwMode="auto">
          <a:xfrm flipV="1">
            <a:off x="3635375" y="5589588"/>
            <a:ext cx="1944688" cy="719137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380D99-6DD4-49D9-B626-5BC6CF635E9B}" type="slidenum">
              <a:rPr lang="ar-SY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62148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49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0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1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3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505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5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6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166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67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68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69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507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72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507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62232" name="Group 88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221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2222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5043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44" name="Line 81"/>
          <p:cNvSpPr>
            <a:spLocks noChangeShapeType="1"/>
          </p:cNvSpPr>
          <p:nvPr/>
        </p:nvSpPr>
        <p:spPr bwMode="auto">
          <a:xfrm flipH="1">
            <a:off x="4211638" y="5516563"/>
            <a:ext cx="73025" cy="7207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45" name="Line 82"/>
          <p:cNvSpPr>
            <a:spLocks noChangeShapeType="1"/>
          </p:cNvSpPr>
          <p:nvPr/>
        </p:nvSpPr>
        <p:spPr bwMode="auto">
          <a:xfrm flipH="1" flipV="1">
            <a:off x="3563938" y="5516563"/>
            <a:ext cx="576262" cy="792162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46" name="Line 83"/>
          <p:cNvSpPr>
            <a:spLocks noChangeShapeType="1"/>
          </p:cNvSpPr>
          <p:nvPr/>
        </p:nvSpPr>
        <p:spPr bwMode="auto">
          <a:xfrm>
            <a:off x="3492500" y="5589588"/>
            <a:ext cx="0" cy="6477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47" name="Line 84"/>
          <p:cNvSpPr>
            <a:spLocks noChangeShapeType="1"/>
          </p:cNvSpPr>
          <p:nvPr/>
        </p:nvSpPr>
        <p:spPr bwMode="auto">
          <a:xfrm flipV="1">
            <a:off x="3635375" y="5589588"/>
            <a:ext cx="1944688" cy="719137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48" name="Line 85"/>
          <p:cNvSpPr>
            <a:spLocks noChangeShapeType="1"/>
          </p:cNvSpPr>
          <p:nvPr/>
        </p:nvSpPr>
        <p:spPr bwMode="auto">
          <a:xfrm>
            <a:off x="5580063" y="5661025"/>
            <a:ext cx="71437" cy="6477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7908B7-D1E9-4536-83E8-2BC4472130F1}" type="slidenum">
              <a:rPr lang="ar-SY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64196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197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198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199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00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01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02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03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04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6083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5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7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8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9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90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91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14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15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16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17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6096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19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20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21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22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23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4224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86103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226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64281" name="Group 89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269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4270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4271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6067" name="Line 80"/>
          <p:cNvSpPr>
            <a:spLocks noChangeShapeType="1"/>
          </p:cNvSpPr>
          <p:nvPr/>
        </p:nvSpPr>
        <p:spPr bwMode="auto">
          <a:xfrm flipH="1" flipV="1">
            <a:off x="4284663" y="5516563"/>
            <a:ext cx="4103687" cy="9366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68" name="Line 81"/>
          <p:cNvSpPr>
            <a:spLocks noChangeShapeType="1"/>
          </p:cNvSpPr>
          <p:nvPr/>
        </p:nvSpPr>
        <p:spPr bwMode="auto">
          <a:xfrm flipH="1">
            <a:off x="4211638" y="5516563"/>
            <a:ext cx="73025" cy="720725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69" name="Line 82"/>
          <p:cNvSpPr>
            <a:spLocks noChangeShapeType="1"/>
          </p:cNvSpPr>
          <p:nvPr/>
        </p:nvSpPr>
        <p:spPr bwMode="auto">
          <a:xfrm flipH="1" flipV="1">
            <a:off x="3563938" y="5516563"/>
            <a:ext cx="576262" cy="792162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70" name="Line 83"/>
          <p:cNvSpPr>
            <a:spLocks noChangeShapeType="1"/>
          </p:cNvSpPr>
          <p:nvPr/>
        </p:nvSpPr>
        <p:spPr bwMode="auto">
          <a:xfrm>
            <a:off x="3492500" y="5589588"/>
            <a:ext cx="0" cy="6477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71" name="Line 84"/>
          <p:cNvSpPr>
            <a:spLocks noChangeShapeType="1"/>
          </p:cNvSpPr>
          <p:nvPr/>
        </p:nvSpPr>
        <p:spPr bwMode="auto">
          <a:xfrm flipV="1">
            <a:off x="3635375" y="5589588"/>
            <a:ext cx="1944688" cy="719137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72" name="Line 85"/>
          <p:cNvSpPr>
            <a:spLocks noChangeShapeType="1"/>
          </p:cNvSpPr>
          <p:nvPr/>
        </p:nvSpPr>
        <p:spPr bwMode="auto">
          <a:xfrm>
            <a:off x="5580063" y="5661025"/>
            <a:ext cx="71437" cy="6477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4278" name="Text Box 86"/>
          <p:cNvSpPr txBox="1">
            <a:spLocks noChangeArrowheads="1"/>
          </p:cNvSpPr>
          <p:nvPr/>
        </p:nvSpPr>
        <p:spPr bwMode="auto">
          <a:xfrm>
            <a:off x="87313" y="4024313"/>
            <a:ext cx="4125912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Path from 1 to 9:  1, 5, 2, 3, 9</a:t>
            </a:r>
            <a:endParaRPr 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90" y="0"/>
            <a:ext cx="8285162" cy="4947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9860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1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2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3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4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5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6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7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68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0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0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1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78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79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0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1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2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83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4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5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6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7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9888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892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890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461EBF-38D2-4520-A283-43F1618C0FB2}" type="slidenum">
              <a:rPr lang="ar-SY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31428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29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0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1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2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3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4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5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36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69692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3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4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5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6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7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8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99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00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446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47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48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49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69705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451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52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53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54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55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1456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69712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458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31504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1501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1502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1503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9F01B-68EE-4DD6-ADB4-D800D94EF72D}" type="slidenum">
              <a:rPr lang="ar-SY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33476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77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78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79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80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81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82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84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0716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17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18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19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0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1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2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3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24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4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95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96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497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0729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501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502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503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0736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506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33552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3549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3550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3551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B9CDCA-0219-42DA-ADD8-A54935A394E4}" type="slidenum">
              <a:rPr lang="ar-SY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35524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25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27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28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29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30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31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32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1740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1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2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3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4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5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6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7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8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42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43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44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45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1753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47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48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49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50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51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5552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1760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54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35600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597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598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599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520D61-C93D-4255-9B45-AB21B35EF5E7}" type="slidenum">
              <a:rPr lang="ar-SY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37572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3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4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5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6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80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2764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5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6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7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8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9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0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1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2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90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1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2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3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2777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595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6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7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8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599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7600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2784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37648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645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7647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FA30F9-2807-4C25-B13C-0F5B028FDD70}" type="slidenum">
              <a:rPr lang="ar-SY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39620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1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2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3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4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5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6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7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28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3788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89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0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1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3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4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5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96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638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39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0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1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3801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643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4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3808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39696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693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9694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9695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8269A8-852E-42A5-BF61-979F4A16ECAA}" type="slidenum">
              <a:rPr lang="ar-SY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1668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69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0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1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2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3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4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5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76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4812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3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4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5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6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7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8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9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0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686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87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88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89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4825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691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92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93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94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95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1696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4832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698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41744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1741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1742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1743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ar-SA" altLang="en-US"/>
              <a:t>Dr. Bassel ALKHATIB</a:t>
            </a:r>
            <a:endParaRPr lang="en-US" alt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58CFC9-CC90-474B-95E2-BDCC17FBE444}" type="slidenum">
              <a:rPr lang="ar-SY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2275" y="1341438"/>
            <a:ext cx="5445125" cy="3527425"/>
            <a:chOff x="930" y="1298"/>
            <a:chExt cx="3430" cy="2222"/>
          </a:xfrm>
        </p:grpSpPr>
        <p:sp>
          <p:nvSpPr>
            <p:cNvPr id="243716" name="Oval 4"/>
            <p:cNvSpPr>
              <a:spLocks noChangeArrowheads="1"/>
            </p:cNvSpPr>
            <p:nvPr/>
          </p:nvSpPr>
          <p:spPr bwMode="auto">
            <a:xfrm>
              <a:off x="930" y="1389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17" name="Oval 5"/>
            <p:cNvSpPr>
              <a:spLocks noChangeArrowheads="1"/>
            </p:cNvSpPr>
            <p:nvPr/>
          </p:nvSpPr>
          <p:spPr bwMode="auto">
            <a:xfrm>
              <a:off x="930" y="2614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18" name="Oval 6"/>
            <p:cNvSpPr>
              <a:spLocks noChangeArrowheads="1"/>
            </p:cNvSpPr>
            <p:nvPr/>
          </p:nvSpPr>
          <p:spPr bwMode="auto">
            <a:xfrm>
              <a:off x="2426" y="1298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2018" y="225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20" name="Oval 8"/>
            <p:cNvSpPr>
              <a:spLocks noChangeArrowheads="1"/>
            </p:cNvSpPr>
            <p:nvPr/>
          </p:nvSpPr>
          <p:spPr bwMode="auto">
            <a:xfrm>
              <a:off x="2880" y="1842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21" name="Oval 9"/>
            <p:cNvSpPr>
              <a:spLocks noChangeArrowheads="1"/>
            </p:cNvSpPr>
            <p:nvPr/>
          </p:nvSpPr>
          <p:spPr bwMode="auto">
            <a:xfrm>
              <a:off x="3969" y="1661"/>
              <a:ext cx="227" cy="22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22" name="Oval 10"/>
            <p:cNvSpPr>
              <a:spLocks noChangeArrowheads="1"/>
            </p:cNvSpPr>
            <p:nvPr/>
          </p:nvSpPr>
          <p:spPr bwMode="auto">
            <a:xfrm>
              <a:off x="2653" y="3294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23" name="Oval 11"/>
            <p:cNvSpPr>
              <a:spLocks noChangeArrowheads="1"/>
            </p:cNvSpPr>
            <p:nvPr/>
          </p:nvSpPr>
          <p:spPr bwMode="auto">
            <a:xfrm>
              <a:off x="4059" y="2931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24" name="Oval 12"/>
            <p:cNvSpPr>
              <a:spLocks noChangeArrowheads="1"/>
            </p:cNvSpPr>
            <p:nvPr/>
          </p:nvSpPr>
          <p:spPr bwMode="auto">
            <a:xfrm>
              <a:off x="3107" y="2659"/>
              <a:ext cx="227" cy="2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5836" name="Line 13"/>
            <p:cNvSpPr>
              <a:spLocks noChangeShapeType="1"/>
            </p:cNvSpPr>
            <p:nvPr/>
          </p:nvSpPr>
          <p:spPr bwMode="auto">
            <a:xfrm>
              <a:off x="1111" y="1570"/>
              <a:ext cx="953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7" name="Line 14"/>
            <p:cNvSpPr>
              <a:spLocks noChangeShapeType="1"/>
            </p:cNvSpPr>
            <p:nvPr/>
          </p:nvSpPr>
          <p:spPr bwMode="auto">
            <a:xfrm>
              <a:off x="1111" y="2795"/>
              <a:ext cx="154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8" name="Line 15"/>
            <p:cNvSpPr>
              <a:spLocks noChangeShapeType="1"/>
            </p:cNvSpPr>
            <p:nvPr/>
          </p:nvSpPr>
          <p:spPr bwMode="auto">
            <a:xfrm flipV="1">
              <a:off x="2245" y="2024"/>
              <a:ext cx="63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39" name="Line 16"/>
            <p:cNvSpPr>
              <a:spLocks noChangeShapeType="1"/>
            </p:cNvSpPr>
            <p:nvPr/>
          </p:nvSpPr>
          <p:spPr bwMode="auto">
            <a:xfrm>
              <a:off x="3016" y="2069"/>
              <a:ext cx="182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0" name="Line 17"/>
            <p:cNvSpPr>
              <a:spLocks noChangeShapeType="1"/>
            </p:cNvSpPr>
            <p:nvPr/>
          </p:nvSpPr>
          <p:spPr bwMode="auto">
            <a:xfrm>
              <a:off x="2653" y="1434"/>
              <a:ext cx="131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1" name="Line 18"/>
            <p:cNvSpPr>
              <a:spLocks noChangeShapeType="1"/>
            </p:cNvSpPr>
            <p:nvPr/>
          </p:nvSpPr>
          <p:spPr bwMode="auto">
            <a:xfrm>
              <a:off x="4105" y="1888"/>
              <a:ext cx="45" cy="10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2" name="Line 19"/>
            <p:cNvSpPr>
              <a:spLocks noChangeShapeType="1"/>
            </p:cNvSpPr>
            <p:nvPr/>
          </p:nvSpPr>
          <p:spPr bwMode="auto">
            <a:xfrm flipH="1">
              <a:off x="1156" y="2387"/>
              <a:ext cx="86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3" name="Line 20"/>
            <p:cNvSpPr>
              <a:spLocks noChangeShapeType="1"/>
            </p:cNvSpPr>
            <p:nvPr/>
          </p:nvSpPr>
          <p:spPr bwMode="auto">
            <a:xfrm flipV="1">
              <a:off x="3107" y="1797"/>
              <a:ext cx="86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4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725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34" name="Text Box 22"/>
            <p:cNvSpPr txBox="1">
              <a:spLocks noChangeArrowheads="1"/>
            </p:cNvSpPr>
            <p:nvPr/>
          </p:nvSpPr>
          <p:spPr bwMode="auto">
            <a:xfrm>
              <a:off x="1461" y="167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35" name="Text Box 23"/>
            <p:cNvSpPr txBox="1">
              <a:spLocks noChangeArrowheads="1"/>
            </p:cNvSpPr>
            <p:nvPr/>
          </p:nvSpPr>
          <p:spPr bwMode="auto">
            <a:xfrm>
              <a:off x="1371" y="235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7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36" name="Text Box 24"/>
            <p:cNvSpPr txBox="1">
              <a:spLocks noChangeArrowheads="1"/>
            </p:cNvSpPr>
            <p:nvPr/>
          </p:nvSpPr>
          <p:spPr bwMode="auto">
            <a:xfrm>
              <a:off x="1733" y="2807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2459" y="212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5849" name="Line 26"/>
            <p:cNvSpPr>
              <a:spLocks noChangeShapeType="1"/>
            </p:cNvSpPr>
            <p:nvPr/>
          </p:nvSpPr>
          <p:spPr bwMode="auto">
            <a:xfrm flipH="1">
              <a:off x="2154" y="1525"/>
              <a:ext cx="318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39" name="Text Box 27"/>
            <p:cNvSpPr txBox="1">
              <a:spLocks noChangeArrowheads="1"/>
            </p:cNvSpPr>
            <p:nvPr/>
          </p:nvSpPr>
          <p:spPr bwMode="auto">
            <a:xfrm>
              <a:off x="2278" y="1718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40" name="Text Box 28"/>
            <p:cNvSpPr txBox="1">
              <a:spLocks noChangeArrowheads="1"/>
            </p:cNvSpPr>
            <p:nvPr/>
          </p:nvSpPr>
          <p:spPr bwMode="auto">
            <a:xfrm>
              <a:off x="3094" y="1310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41" name="Text Box 29"/>
            <p:cNvSpPr txBox="1">
              <a:spLocks noChangeArrowheads="1"/>
            </p:cNvSpPr>
            <p:nvPr/>
          </p:nvSpPr>
          <p:spPr bwMode="auto">
            <a:xfrm>
              <a:off x="3366" y="1764"/>
              <a:ext cx="33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11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42" name="Text Box 30"/>
            <p:cNvSpPr txBox="1">
              <a:spLocks noChangeArrowheads="1"/>
            </p:cNvSpPr>
            <p:nvPr/>
          </p:nvSpPr>
          <p:spPr bwMode="auto">
            <a:xfrm>
              <a:off x="4137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8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3502" y="28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3049" y="2217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9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75856" name="Line 33"/>
            <p:cNvSpPr>
              <a:spLocks noChangeShapeType="1"/>
            </p:cNvSpPr>
            <p:nvPr/>
          </p:nvSpPr>
          <p:spPr bwMode="auto">
            <a:xfrm flipH="1">
              <a:off x="2835" y="2840"/>
              <a:ext cx="317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46" name="Text Box 34"/>
            <p:cNvSpPr txBox="1">
              <a:spLocks noChangeArrowheads="1"/>
            </p:cNvSpPr>
            <p:nvPr/>
          </p:nvSpPr>
          <p:spPr bwMode="auto">
            <a:xfrm>
              <a:off x="2867" y="294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AU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243792" name="Group 80"/>
          <p:cNvGraphicFramePr>
            <a:graphicFrameLocks noGrp="1"/>
          </p:cNvGraphicFramePr>
          <p:nvPr>
            <p:ph idx="1"/>
          </p:nvPr>
        </p:nvGraphicFramePr>
        <p:xfrm>
          <a:off x="2411413" y="5157788"/>
          <a:ext cx="6477000" cy="1439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789" name="Text Box 77"/>
          <p:cNvSpPr txBox="1">
            <a:spLocks noChangeArrowheads="1"/>
          </p:cNvSpPr>
          <p:nvPr/>
        </p:nvSpPr>
        <p:spPr bwMode="auto">
          <a:xfrm>
            <a:off x="519113" y="5272088"/>
            <a:ext cx="1200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Processed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3790" name="Text Box 78"/>
          <p:cNvSpPr txBox="1">
            <a:spLocks noChangeArrowheads="1"/>
          </p:cNvSpPr>
          <p:nvPr/>
        </p:nvSpPr>
        <p:spPr bwMode="auto">
          <a:xfrm>
            <a:off x="539750" y="5734050"/>
            <a:ext cx="996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distance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43791" name="Text Box 79"/>
          <p:cNvSpPr txBox="1">
            <a:spLocks noChangeArrowheads="1"/>
          </p:cNvSpPr>
          <p:nvPr/>
        </p:nvSpPr>
        <p:spPr bwMode="auto">
          <a:xfrm>
            <a:off x="592138" y="6280150"/>
            <a:ext cx="130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predecessor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1106</Words>
  <Application>Microsoft Office PowerPoint</Application>
  <PresentationFormat>On-screen Show (4:3)</PresentationFormat>
  <Paragraphs>960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سمة Office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</dc:title>
  <dc:creator>Dr. Bassel  ALKHATIB</dc:creator>
  <cp:lastModifiedBy>Joud Khattab</cp:lastModifiedBy>
  <cp:revision>111</cp:revision>
  <dcterms:created xsi:type="dcterms:W3CDTF">2010-08-15T09:03:56Z</dcterms:created>
  <dcterms:modified xsi:type="dcterms:W3CDTF">2017-12-12T13:17:07Z</dcterms:modified>
</cp:coreProperties>
</file>