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83" r:id="rId4"/>
    <p:sldId id="274" r:id="rId5"/>
    <p:sldId id="284" r:id="rId6"/>
    <p:sldId id="275" r:id="rId7"/>
    <p:sldId id="285" r:id="rId8"/>
    <p:sldId id="29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8E373-D155-4A28-A757-925D79E2C5E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C07B-B566-47F1-A690-256A1625F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A5EC-3DD9-424F-BE8B-E9F19C6B65C6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D5BB-0DB9-4D7A-95C0-731B8AB06F92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EA71-F4F1-4077-ADCA-D39D71430766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9646-E441-4513-BDCC-D8B56EA66BF3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97E-C328-40C7-AEB7-A9743B7D3EEA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8A74-A96E-47DF-B1B5-16AA98249A85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D268-BE05-4797-89CB-230F0C51F33B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80C4-D517-4862-B7E4-9E5850359C1A}" type="datetime1">
              <a:rPr lang="en-US" smtClean="0"/>
              <a:t>11/11/2017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A1B6-18E2-40B6-8BD9-2F1C5DA8442B}" type="datetime1">
              <a:rPr lang="en-US" smtClean="0"/>
              <a:t>11/11/2017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F31D-7DF8-4708-8A5E-684C32711914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376B-B04B-4D1F-BD27-8229BAF9B79A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Bassel ALKHATIB, YPU</a:t>
            </a: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3212-D0A8-4ABF-B92D-D86D9B2E900C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Bassel ALKHATIB, YPU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50DB-9524-4EB7-8F72-C49145C89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920700" y="2443149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Brute Force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857224" y="0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Travelling Salesman Problem </a:t>
            </a:r>
          </a:p>
        </p:txBody>
      </p:sp>
      <p:pic>
        <p:nvPicPr>
          <p:cNvPr id="25602" name="Picture 2" descr="http://www.opengardensblog.futuretext.com/wp-content/uploads/misc/sales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0960" y="1639863"/>
            <a:ext cx="5203103" cy="4162482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D1407-6283-43C5-92DB-1BE1C0E3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6" descr="fig03_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47" y="727038"/>
            <a:ext cx="6137310" cy="5047831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04908" y="0"/>
            <a:ext cx="5903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Knapsack Problem</a:t>
            </a:r>
          </a:p>
        </p:txBody>
      </p:sp>
      <p:pic>
        <p:nvPicPr>
          <p:cNvPr id="8" name="Picture 2" descr="http://texpromotion.com/images/Adventure%20bag%20himalay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427" y="1238220"/>
            <a:ext cx="3248353" cy="387037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03_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488" y="304800"/>
            <a:ext cx="4278312" cy="6172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271681" y="0"/>
            <a:ext cx="4710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Assignment Problem</a:t>
            </a:r>
          </a:p>
        </p:txBody>
      </p:sp>
      <p:graphicFrame>
        <p:nvGraphicFramePr>
          <p:cNvPr id="8" name="جدول 7"/>
          <p:cNvGraphicFramePr>
            <a:graphicFrameLocks noGrp="1"/>
          </p:cNvGraphicFramePr>
          <p:nvPr/>
        </p:nvGraphicFramePr>
        <p:xfrm>
          <a:off x="1650960" y="262571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6" descr="fig03_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077200" cy="22256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50DB-9524-4EB7-8F72-C49145C899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Assignment 1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571472" y="928670"/>
            <a:ext cx="8143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i="1" dirty="0">
              <a:solidFill>
                <a:prstClr val="black"/>
              </a:solidFill>
            </a:endParaRPr>
          </a:p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The Travelling Salesman Problem </a:t>
            </a:r>
          </a:p>
          <a:p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56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سمة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</dc:title>
  <dc:creator>Dr. Bassel  ALKHATIB</dc:creator>
  <cp:lastModifiedBy>Joud Khattab</cp:lastModifiedBy>
  <cp:revision>71</cp:revision>
  <dcterms:created xsi:type="dcterms:W3CDTF">2011-02-20T07:51:12Z</dcterms:created>
  <dcterms:modified xsi:type="dcterms:W3CDTF">2017-11-11T19:33:51Z</dcterms:modified>
</cp:coreProperties>
</file>