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91" r:id="rId3"/>
    <p:sldId id="306" r:id="rId4"/>
    <p:sldId id="307" r:id="rId5"/>
    <p:sldId id="308" r:id="rId6"/>
    <p:sldId id="30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EA5519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7922" y="2229593"/>
            <a:ext cx="10522424" cy="14536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6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endParaRPr lang="zh-CN" altLang="en-US" sz="6600"/>
          </a:p>
        </p:txBody>
      </p:sp>
    </p:spTree>
    <p:extLst>
      <p:ext uri="{BB962C8B-B14F-4D97-AF65-F5344CB8AC3E}">
        <p14:creationId xmlns:p14="http://schemas.microsoft.com/office/powerpoint/2010/main" val="32792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22765"/>
            <a:ext cx="645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chemeClr val="bg1"/>
                </a:solidFill>
              </a:rPr>
              <a:t>数组定义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382" y="1759719"/>
            <a:ext cx="4271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字面</a:t>
            </a: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en-US" altLang="zh-CN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22765"/>
            <a:ext cx="645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chemeClr val="bg1"/>
                </a:solidFill>
              </a:rPr>
              <a:t>数组操作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382" y="1759719"/>
            <a:ext cx="4271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访问与写入</a:t>
            </a:r>
            <a:endParaRPr lang="en-US" altLang="zh-CN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6463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22765"/>
            <a:ext cx="645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chemeClr val="bg1"/>
                </a:solidFill>
              </a:rPr>
              <a:t>常用数组方法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382" y="1759719"/>
            <a:ext cx="4271750" cy="32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push()/unshift()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pop()/shift()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splice()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slice()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join()</a:t>
            </a:r>
          </a:p>
        </p:txBody>
      </p:sp>
    </p:spTree>
    <p:extLst>
      <p:ext uri="{BB962C8B-B14F-4D97-AF65-F5344CB8AC3E}">
        <p14:creationId xmlns:p14="http://schemas.microsoft.com/office/powerpoint/2010/main" val="26220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22765"/>
            <a:ext cx="645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chemeClr val="bg1"/>
                </a:solidFill>
              </a:rPr>
              <a:t>数组排序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382" y="1759719"/>
            <a:ext cx="4271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</a:t>
            </a:r>
            <a:endParaRPr lang="en-US" altLang="zh-CN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排序方法</a:t>
            </a:r>
            <a:endParaRPr lang="en-US" altLang="zh-CN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7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22765"/>
            <a:ext cx="645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chemeClr val="bg1"/>
                </a:solidFill>
              </a:rPr>
              <a:t>值类型与引入数据类型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382" y="1759719"/>
            <a:ext cx="4271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en-US" altLang="zh-CN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endParaRPr lang="en-US" altLang="zh-CN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</a:t>
            </a:r>
            <a:endParaRPr lang="en-US" altLang="zh-CN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1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53</Words>
  <Application>Microsoft Office PowerPoint</Application>
  <PresentationFormat>自定义</PresentationFormat>
  <Paragraphs>27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Aaron</cp:lastModifiedBy>
  <cp:revision>147</cp:revision>
  <dcterms:created xsi:type="dcterms:W3CDTF">2015-08-05T01:47:03Z</dcterms:created>
  <dcterms:modified xsi:type="dcterms:W3CDTF">2018-04-16T05:12:33Z</dcterms:modified>
</cp:coreProperties>
</file>