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10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A5519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737" autoAdjust="0"/>
  </p:normalViewPr>
  <p:slideViewPr>
    <p:cSldViewPr snapToGrid="0">
      <p:cViewPr>
        <p:scale>
          <a:sx n="70" d="100"/>
          <a:sy n="70" d="100"/>
        </p:scale>
        <p:origin x="-34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922" y="2229593"/>
            <a:ext cx="10522424" cy="1453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32792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</a:rPr>
              <a:t>Math</a:t>
            </a:r>
            <a:r>
              <a:rPr lang="zh-CN" altLang="en-US" sz="3600" smtClean="0">
                <a:solidFill>
                  <a:schemeClr val="bg1"/>
                </a:solidFill>
              </a:rPr>
              <a:t>操作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382" y="3487003"/>
            <a:ext cx="23903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取整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+mn-ea"/>
              </a:rPr>
              <a:t>最大最小数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+mn-ea"/>
              </a:rPr>
              <a:t>三角函数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其他</a:t>
            </a:r>
            <a:endParaRPr lang="zh-CN" altLang="en-US" sz="2000">
              <a:latin typeface="+mn-ea"/>
            </a:endParaRPr>
          </a:p>
          <a:p>
            <a:pPr>
              <a:lnSpc>
                <a:spcPct val="200000"/>
              </a:lnSpc>
            </a:pPr>
            <a:endParaRPr lang="zh-CN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3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7922" y="2229593"/>
            <a:ext cx="10522424" cy="1453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日期与时间</a:t>
            </a:r>
            <a:r>
              <a:rPr lang="en-US" altLang="zh-CN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6301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了解时间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631" y="2850303"/>
            <a:ext cx="99442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、时区、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闰年、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纪元时间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en-US" altLang="zh-CN" sz="40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时间操作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2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日期处理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时间间隔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倒计时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定时器与延迟器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8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49</Words>
  <Application>Microsoft Office PowerPoint</Application>
  <PresentationFormat>自定义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Aaron</cp:lastModifiedBy>
  <cp:revision>163</cp:revision>
  <dcterms:created xsi:type="dcterms:W3CDTF">2015-08-05T01:47:03Z</dcterms:created>
  <dcterms:modified xsi:type="dcterms:W3CDTF">2018-04-18T04:12:22Z</dcterms:modified>
</cp:coreProperties>
</file>