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91" r:id="rId3"/>
    <p:sldId id="306" r:id="rId4"/>
    <p:sldId id="307" r:id="rId5"/>
    <p:sldId id="310" r:id="rId6"/>
    <p:sldId id="31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EA5519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4737" autoAdjust="0"/>
  </p:normalViewPr>
  <p:slideViewPr>
    <p:cSldViewPr snapToGrid="0">
      <p:cViewPr>
        <p:scale>
          <a:sx n="70" d="100"/>
          <a:sy n="70" d="100"/>
        </p:scale>
        <p:origin x="-348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7922" y="2229593"/>
            <a:ext cx="10522424" cy="14536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6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endParaRPr lang="zh-CN" altLang="en-US" sz="6600"/>
          </a:p>
        </p:txBody>
      </p:sp>
    </p:spTree>
    <p:extLst>
      <p:ext uri="{BB962C8B-B14F-4D97-AF65-F5344CB8AC3E}">
        <p14:creationId xmlns:p14="http://schemas.microsoft.com/office/powerpoint/2010/main" val="32792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22765"/>
            <a:ext cx="645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chemeClr val="bg1"/>
                </a:solidFill>
              </a:rPr>
              <a:t>了解字符串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382" y="1759719"/>
            <a:ext cx="4271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22765"/>
            <a:ext cx="645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chemeClr val="bg1"/>
                </a:solidFill>
              </a:rPr>
              <a:t>字符串操作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382" y="1759719"/>
            <a:ext cx="4271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6382" y="3487003"/>
            <a:ext cx="2390398" cy="3077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查找替换</a:t>
            </a:r>
            <a:endParaRPr lang="en-US" altLang="zh-CN" sz="2000">
              <a:solidFill>
                <a:schemeClr val="bg1"/>
              </a:solidFill>
              <a:latin typeface="+mn-ea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截取</a:t>
            </a:r>
            <a:endParaRPr lang="en-US" altLang="zh-CN" sz="2000">
              <a:solidFill>
                <a:schemeClr val="bg1"/>
              </a:solidFill>
              <a:latin typeface="+mn-ea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分割</a:t>
            </a:r>
            <a:endParaRPr lang="en-US" altLang="zh-CN" sz="2000">
              <a:solidFill>
                <a:schemeClr val="bg1"/>
              </a:solidFill>
              <a:latin typeface="+mn-ea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latin typeface="+mn-ea"/>
              </a:rPr>
              <a:t>大小写转换</a:t>
            </a:r>
            <a:endParaRPr lang="zh-CN" altLang="en-US" sz="2000">
              <a:latin typeface="+mn-ea"/>
            </a:endParaRPr>
          </a:p>
          <a:p>
            <a:pPr>
              <a:lnSpc>
                <a:spcPct val="200000"/>
              </a:lnSpc>
            </a:pPr>
            <a:endParaRPr lang="zh-CN" altLang="en-US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3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22765"/>
            <a:ext cx="645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mtClean="0">
                <a:solidFill>
                  <a:schemeClr val="bg1"/>
                </a:solidFill>
              </a:rPr>
              <a:t>ASCII</a:t>
            </a:r>
            <a:r>
              <a:rPr lang="zh-CN" altLang="en-US" sz="3600" smtClean="0">
                <a:solidFill>
                  <a:schemeClr val="bg1"/>
                </a:solidFill>
              </a:rPr>
              <a:t>码与字符集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381" y="2346573"/>
            <a:ext cx="11063397" cy="16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>
                <a:solidFill>
                  <a:schemeClr val="bg1"/>
                </a:solidFill>
              </a:rPr>
              <a:t>字符编码是计算机技术的基石，想要熟练使用计算机，就必须懂得一点字符编码的知识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20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7922" y="2229593"/>
            <a:ext cx="10522424" cy="14536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r>
              <a:rPr lang="en-US" altLang="zh-CN" sz="6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RegExp</a:t>
            </a:r>
            <a:endParaRPr lang="zh-CN" altLang="en-US" sz="6600"/>
          </a:p>
        </p:txBody>
      </p:sp>
    </p:spTree>
    <p:extLst>
      <p:ext uri="{BB962C8B-B14F-4D97-AF65-F5344CB8AC3E}">
        <p14:creationId xmlns:p14="http://schemas.microsoft.com/office/powerpoint/2010/main" val="63017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22765"/>
            <a:ext cx="645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mtClean="0">
                <a:solidFill>
                  <a:schemeClr val="bg1"/>
                </a:solidFill>
                <a:latin typeface="+mj-ea"/>
                <a:ea typeface="+mj-ea"/>
              </a:rPr>
              <a:t>正则表达式的定义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382" y="1759719"/>
            <a:ext cx="4271750" cy="254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字面量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28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9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56</Words>
  <Application>Microsoft Office PowerPoint</Application>
  <PresentationFormat>自定义</PresentationFormat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Aaron</cp:lastModifiedBy>
  <cp:revision>156</cp:revision>
  <dcterms:created xsi:type="dcterms:W3CDTF">2015-08-05T01:47:03Z</dcterms:created>
  <dcterms:modified xsi:type="dcterms:W3CDTF">2018-04-18T03:57:23Z</dcterms:modified>
</cp:coreProperties>
</file>