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800000000000000"/>
      <p:regular r:id="rId11"/>
    </p:embeddedFont>
    <p:embeddedFont>
      <p:font typeface="Now Thin" charset="1" panose="00000300000000000000"/>
      <p:regular r:id="rId12"/>
    </p:embeddedFont>
    <p:embeddedFont>
      <p:font typeface="Now Light" charset="1" panose="00000400000000000000"/>
      <p:regular r:id="rId13"/>
    </p:embeddedFont>
    <p:embeddedFont>
      <p:font typeface="Now Medium" charset="1" panose="00000600000000000000"/>
      <p:regular r:id="rId14"/>
    </p:embeddedFont>
    <p:embeddedFont>
      <p:font typeface="Now Heavy" charset="1" panose="00000A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18" Target="../media/image43.svg" Type="http://schemas.openxmlformats.org/officeDocument/2006/relationships/image"/><Relationship Id="rId19" Target="../media/image44.png" Type="http://schemas.openxmlformats.org/officeDocument/2006/relationships/image"/><Relationship Id="rId2" Target="../media/image27.png" Type="http://schemas.openxmlformats.org/officeDocument/2006/relationships/image"/><Relationship Id="rId20" Target="../media/image45.svg" Type="http://schemas.openxmlformats.org/officeDocument/2006/relationships/image"/><Relationship Id="rId21" Target="../media/image46.png" Type="http://schemas.openxmlformats.org/officeDocument/2006/relationships/image"/><Relationship Id="rId22" Target="../media/image47.svg" Type="http://schemas.openxmlformats.org/officeDocument/2006/relationships/image"/><Relationship Id="rId23" Target="../media/image48.png" Type="http://schemas.openxmlformats.org/officeDocument/2006/relationships/image"/><Relationship Id="rId24" Target="../media/image49.svg" Type="http://schemas.openxmlformats.org/officeDocument/2006/relationships/image"/><Relationship Id="rId25" Target="../media/image50.png" Type="http://schemas.openxmlformats.org/officeDocument/2006/relationships/image"/><Relationship Id="rId26" Target="../media/image51.svg" Type="http://schemas.openxmlformats.org/officeDocument/2006/relationships/image"/><Relationship Id="rId27" Target="../media/image52.png" Type="http://schemas.openxmlformats.org/officeDocument/2006/relationships/image"/><Relationship Id="rId28" Target="../media/image53.svg" Type="http://schemas.openxmlformats.org/officeDocument/2006/relationships/image"/><Relationship Id="rId29" Target="../media/image54.png" Type="http://schemas.openxmlformats.org/officeDocument/2006/relationships/image"/><Relationship Id="rId3" Target="../media/image28.svg" Type="http://schemas.openxmlformats.org/officeDocument/2006/relationships/image"/><Relationship Id="rId30" Target="../media/image55.svg" Type="http://schemas.openxmlformats.org/officeDocument/2006/relationships/image"/><Relationship Id="rId31" Target="../media/image56.png" Type="http://schemas.openxmlformats.org/officeDocument/2006/relationships/image"/><Relationship Id="rId32" Target="../media/image57.svg" Type="http://schemas.openxmlformats.org/officeDocument/2006/relationships/image"/><Relationship Id="rId33" Target="../media/image58.png" Type="http://schemas.openxmlformats.org/officeDocument/2006/relationships/image"/><Relationship Id="rId34" Target="../media/image59.svg" Type="http://schemas.openxmlformats.org/officeDocument/2006/relationships/image"/><Relationship Id="rId35" Target="../media/image60.png" Type="http://schemas.openxmlformats.org/officeDocument/2006/relationships/image"/><Relationship Id="rId36" Target="../media/image61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7078" y="251230"/>
            <a:ext cx="2271773" cy="2678991"/>
            <a:chOff x="0" y="0"/>
            <a:chExt cx="3029030" cy="3571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967023"/>
              <a:ext cx="3029030" cy="2604966"/>
            </a:xfrm>
            <a:custGeom>
              <a:avLst/>
              <a:gdLst/>
              <a:ahLst/>
              <a:cxnLst/>
              <a:rect r="r" b="b" t="t" l="l"/>
              <a:pathLst>
                <a:path h="2604966" w="3029030">
                  <a:moveTo>
                    <a:pt x="0" y="0"/>
                  </a:moveTo>
                  <a:lnTo>
                    <a:pt x="3029030" y="0"/>
                  </a:lnTo>
                  <a:lnTo>
                    <a:pt x="3029030" y="2604966"/>
                  </a:lnTo>
                  <a:lnTo>
                    <a:pt x="0" y="260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6342" y="-66675"/>
              <a:ext cx="2936346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Now"/>
                </a:rPr>
                <a:t>Attaquant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75565" y="81778"/>
            <a:ext cx="4389140" cy="3017896"/>
            <a:chOff x="0" y="0"/>
            <a:chExt cx="5852187" cy="40238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91828" y="1186344"/>
              <a:ext cx="4468531" cy="2837517"/>
            </a:xfrm>
            <a:custGeom>
              <a:avLst/>
              <a:gdLst/>
              <a:ahLst/>
              <a:cxnLst/>
              <a:rect r="r" b="b" t="t" l="l"/>
              <a:pathLst>
                <a:path h="2837517" w="4468531">
                  <a:moveTo>
                    <a:pt x="0" y="0"/>
                  </a:moveTo>
                  <a:lnTo>
                    <a:pt x="4468531" y="0"/>
                  </a:lnTo>
                  <a:lnTo>
                    <a:pt x="4468531" y="2837517"/>
                  </a:lnTo>
                  <a:lnTo>
                    <a:pt x="0" y="283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852187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Now"/>
                </a:rPr>
                <a:t>Site de recrutement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80" y="6789697"/>
            <a:ext cx="3542768" cy="3142507"/>
            <a:chOff x="0" y="0"/>
            <a:chExt cx="4723691" cy="4190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66816" y="915752"/>
              <a:ext cx="2390059" cy="1903084"/>
            </a:xfrm>
            <a:custGeom>
              <a:avLst/>
              <a:gdLst/>
              <a:ahLst/>
              <a:cxnLst/>
              <a:rect r="r" b="b" t="t" l="l"/>
              <a:pathLst>
                <a:path h="1903084" w="2390059">
                  <a:moveTo>
                    <a:pt x="0" y="0"/>
                  </a:moveTo>
                  <a:lnTo>
                    <a:pt x="2390059" y="0"/>
                  </a:lnTo>
                  <a:lnTo>
                    <a:pt x="2390059" y="1903085"/>
                  </a:lnTo>
                  <a:lnTo>
                    <a:pt x="0" y="1903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61846" y="0"/>
              <a:ext cx="1665101" cy="1462777"/>
            </a:xfrm>
            <a:custGeom>
              <a:avLst/>
              <a:gdLst/>
              <a:ahLst/>
              <a:cxnLst/>
              <a:rect r="r" b="b" t="t" l="l"/>
              <a:pathLst>
                <a:path h="1462777" w="1665101">
                  <a:moveTo>
                    <a:pt x="0" y="0"/>
                  </a:moveTo>
                  <a:lnTo>
                    <a:pt x="1665100" y="0"/>
                  </a:lnTo>
                  <a:lnTo>
                    <a:pt x="1665100" y="1462777"/>
                  </a:lnTo>
                  <a:lnTo>
                    <a:pt x="0" y="1462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2835012"/>
              <a:ext cx="4723691" cy="1354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9"/>
                </a:lnSpc>
                <a:spcBef>
                  <a:spcPct val="0"/>
                </a:spcBef>
              </a:pPr>
              <a:r>
                <a:rPr lang="en-US" sz="2935">
                  <a:solidFill>
                    <a:srgbClr val="000000"/>
                  </a:solidFill>
                  <a:latin typeface="Now"/>
                </a:rPr>
                <a:t>Serveur d’exfiltration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529584" y="4273363"/>
            <a:ext cx="8240551" cy="5658840"/>
            <a:chOff x="0" y="0"/>
            <a:chExt cx="1035063" cy="7107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5063" cy="710785"/>
            </a:xfrm>
            <a:custGeom>
              <a:avLst/>
              <a:gdLst/>
              <a:ahLst/>
              <a:cxnLst/>
              <a:rect r="r" b="b" t="t" l="l"/>
              <a:pathLst>
                <a:path h="710785" w="1035063">
                  <a:moveTo>
                    <a:pt x="517532" y="0"/>
                  </a:moveTo>
                  <a:cubicBezTo>
                    <a:pt x="231707" y="0"/>
                    <a:pt x="0" y="159115"/>
                    <a:pt x="0" y="355392"/>
                  </a:cubicBezTo>
                  <a:cubicBezTo>
                    <a:pt x="0" y="551670"/>
                    <a:pt x="231707" y="710785"/>
                    <a:pt x="517532" y="710785"/>
                  </a:cubicBezTo>
                  <a:cubicBezTo>
                    <a:pt x="803356" y="710785"/>
                    <a:pt x="1035063" y="551670"/>
                    <a:pt x="1035063" y="355392"/>
                  </a:cubicBezTo>
                  <a:cubicBezTo>
                    <a:pt x="1035063" y="159115"/>
                    <a:pt x="803356" y="0"/>
                    <a:pt x="517532" y="0"/>
                  </a:cubicBezTo>
                  <a:close/>
                </a:path>
              </a:pathLst>
            </a:custGeom>
            <a:solidFill>
              <a:srgbClr val="038D4A">
                <a:alpha val="4078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97037" y="28536"/>
              <a:ext cx="840989" cy="615612"/>
            </a:xfrm>
            <a:prstGeom prst="rect">
              <a:avLst/>
            </a:prstGeom>
          </p:spPr>
          <p:txBody>
            <a:bodyPr anchor="ctr" rtlCol="false" tIns="45085" lIns="45085" bIns="45085" rIns="4508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552290" y="4711640"/>
            <a:ext cx="1476012" cy="1749583"/>
          </a:xfrm>
          <a:custGeom>
            <a:avLst/>
            <a:gdLst/>
            <a:ahLst/>
            <a:cxnLst/>
            <a:rect r="r" b="b" t="t" l="l"/>
            <a:pathLst>
              <a:path h="1749583" w="1476012">
                <a:moveTo>
                  <a:pt x="0" y="0"/>
                </a:moveTo>
                <a:lnTo>
                  <a:pt x="1476012" y="0"/>
                </a:lnTo>
                <a:lnTo>
                  <a:pt x="1476012" y="1749583"/>
                </a:lnTo>
                <a:lnTo>
                  <a:pt x="0" y="1749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34399" y="7074372"/>
            <a:ext cx="1766392" cy="1640537"/>
          </a:xfrm>
          <a:custGeom>
            <a:avLst/>
            <a:gdLst/>
            <a:ahLst/>
            <a:cxnLst/>
            <a:rect r="r" b="b" t="t" l="l"/>
            <a:pathLst>
              <a:path h="1640537" w="1766392">
                <a:moveTo>
                  <a:pt x="0" y="0"/>
                </a:moveTo>
                <a:lnTo>
                  <a:pt x="1766392" y="0"/>
                </a:lnTo>
                <a:lnTo>
                  <a:pt x="1766392" y="1640537"/>
                </a:lnTo>
                <a:lnTo>
                  <a:pt x="0" y="16405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13036" y="6491414"/>
            <a:ext cx="1954520" cy="110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Now"/>
              </a:rPr>
              <a:t>Victime (interne)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665066" y="2861813"/>
            <a:ext cx="3368367" cy="2196787"/>
            <a:chOff x="0" y="0"/>
            <a:chExt cx="4491156" cy="29290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34877" y="713965"/>
              <a:ext cx="2621402" cy="2215084"/>
            </a:xfrm>
            <a:custGeom>
              <a:avLst/>
              <a:gdLst/>
              <a:ahLst/>
              <a:cxnLst/>
              <a:rect r="r" b="b" t="t" l="l"/>
              <a:pathLst>
                <a:path h="2215084" w="2621402">
                  <a:moveTo>
                    <a:pt x="0" y="0"/>
                  </a:moveTo>
                  <a:lnTo>
                    <a:pt x="2621402" y="0"/>
                  </a:lnTo>
                  <a:lnTo>
                    <a:pt x="2621402" y="2215084"/>
                  </a:lnTo>
                  <a:lnTo>
                    <a:pt x="0" y="2215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-57150"/>
              <a:ext cx="4491156" cy="685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7"/>
                </a:lnSpc>
                <a:spcBef>
                  <a:spcPct val="0"/>
                </a:spcBef>
              </a:pPr>
              <a:r>
                <a:rPr lang="en-US" sz="3105">
                  <a:solidFill>
                    <a:srgbClr val="000000"/>
                  </a:solidFill>
                  <a:latin typeface="Now"/>
                </a:rPr>
                <a:t>Site web infecté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088851" y="1590726"/>
            <a:ext cx="1048671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8033433" y="3960207"/>
            <a:ext cx="5256863" cy="751433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7617127" y="4400108"/>
            <a:ext cx="4032733" cy="1131663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1952965" y="3960207"/>
            <a:ext cx="10539425" cy="2406758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>
            <a:off x="10500791" y="5586431"/>
            <a:ext cx="3527511" cy="2308209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3724349" y="8262406"/>
            <a:ext cx="4775478" cy="98545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7560262" y="501509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2" y="0"/>
                </a:lnTo>
                <a:lnTo>
                  <a:pt x="946342" y="946342"/>
                </a:lnTo>
                <a:lnTo>
                  <a:pt x="0" y="946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823794" y="3487036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1" y="0"/>
                </a:lnTo>
                <a:lnTo>
                  <a:pt x="946341" y="946342"/>
                </a:lnTo>
                <a:lnTo>
                  <a:pt x="0" y="946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734399" y="4400108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2" y="0"/>
                </a:lnTo>
                <a:lnTo>
                  <a:pt x="946342" y="946342"/>
                </a:lnTo>
                <a:lnTo>
                  <a:pt x="0" y="94634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79794" y="4585430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1" y="0"/>
                </a:lnTo>
                <a:lnTo>
                  <a:pt x="946341" y="946341"/>
                </a:lnTo>
                <a:lnTo>
                  <a:pt x="0" y="9463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770135" y="7600180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2" y="0"/>
                </a:lnTo>
                <a:lnTo>
                  <a:pt x="946342" y="946341"/>
                </a:lnTo>
                <a:lnTo>
                  <a:pt x="0" y="94634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402908" y="7421470"/>
            <a:ext cx="946341" cy="946341"/>
          </a:xfrm>
          <a:custGeom>
            <a:avLst/>
            <a:gdLst/>
            <a:ahLst/>
            <a:cxnLst/>
            <a:rect r="r" b="b" t="t" l="l"/>
            <a:pathLst>
              <a:path h="946341" w="946341">
                <a:moveTo>
                  <a:pt x="0" y="0"/>
                </a:moveTo>
                <a:lnTo>
                  <a:pt x="946342" y="0"/>
                </a:lnTo>
                <a:lnTo>
                  <a:pt x="946342" y="946341"/>
                </a:lnTo>
                <a:lnTo>
                  <a:pt x="0" y="94634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640335" y="8715919"/>
            <a:ext cx="1954520" cy="5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Now"/>
              </a:rPr>
              <a:t>Infra 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690" y="8204202"/>
            <a:ext cx="1833679" cy="1423394"/>
          </a:xfrm>
          <a:custGeom>
            <a:avLst/>
            <a:gdLst/>
            <a:ahLst/>
            <a:cxnLst/>
            <a:rect r="r" b="b" t="t" l="l"/>
            <a:pathLst>
              <a:path h="1423394" w="1833679">
                <a:moveTo>
                  <a:pt x="0" y="0"/>
                </a:moveTo>
                <a:lnTo>
                  <a:pt x="1833679" y="0"/>
                </a:lnTo>
                <a:lnTo>
                  <a:pt x="1833679" y="1423394"/>
                </a:lnTo>
                <a:lnTo>
                  <a:pt x="0" y="142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3542" y="7656649"/>
            <a:ext cx="2206327" cy="2057400"/>
          </a:xfrm>
          <a:custGeom>
            <a:avLst/>
            <a:gdLst/>
            <a:ahLst/>
            <a:cxnLst/>
            <a:rect r="r" b="b" t="t" l="l"/>
            <a:pathLst>
              <a:path h="2057400" w="2206327">
                <a:moveTo>
                  <a:pt x="0" y="0"/>
                </a:moveTo>
                <a:lnTo>
                  <a:pt x="2206327" y="0"/>
                </a:lnTo>
                <a:lnTo>
                  <a:pt x="22063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80394" y="7656649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17271" y="7656649"/>
            <a:ext cx="1851660" cy="2057400"/>
          </a:xfrm>
          <a:custGeom>
            <a:avLst/>
            <a:gdLst/>
            <a:ahLst/>
            <a:cxnLst/>
            <a:rect r="r" b="b" t="t" l="l"/>
            <a:pathLst>
              <a:path h="2057400" w="1851660">
                <a:moveTo>
                  <a:pt x="0" y="0"/>
                </a:moveTo>
                <a:lnTo>
                  <a:pt x="1851660" y="0"/>
                </a:lnTo>
                <a:lnTo>
                  <a:pt x="185166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36131" y="7909060"/>
            <a:ext cx="2560203" cy="1718536"/>
          </a:xfrm>
          <a:custGeom>
            <a:avLst/>
            <a:gdLst/>
            <a:ahLst/>
            <a:cxnLst/>
            <a:rect r="r" b="b" t="t" l="l"/>
            <a:pathLst>
              <a:path h="1718536" w="2560203">
                <a:moveTo>
                  <a:pt x="0" y="0"/>
                </a:moveTo>
                <a:lnTo>
                  <a:pt x="2560203" y="0"/>
                </a:lnTo>
                <a:lnTo>
                  <a:pt x="2560203" y="1718536"/>
                </a:lnTo>
                <a:lnTo>
                  <a:pt x="0" y="17185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690" y="3242862"/>
            <a:ext cx="1890920" cy="1359098"/>
          </a:xfrm>
          <a:custGeom>
            <a:avLst/>
            <a:gdLst/>
            <a:ahLst/>
            <a:cxnLst/>
            <a:rect r="r" b="b" t="t" l="l"/>
            <a:pathLst>
              <a:path h="1359098" w="1890920">
                <a:moveTo>
                  <a:pt x="0" y="0"/>
                </a:moveTo>
                <a:lnTo>
                  <a:pt x="1890919" y="0"/>
                </a:lnTo>
                <a:lnTo>
                  <a:pt x="1890919" y="1359098"/>
                </a:lnTo>
                <a:lnTo>
                  <a:pt x="0" y="13590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3690" y="5270962"/>
            <a:ext cx="1330021" cy="2385688"/>
          </a:xfrm>
          <a:custGeom>
            <a:avLst/>
            <a:gdLst/>
            <a:ahLst/>
            <a:cxnLst/>
            <a:rect r="r" b="b" t="t" l="l"/>
            <a:pathLst>
              <a:path h="2385688" w="1330021">
                <a:moveTo>
                  <a:pt x="0" y="0"/>
                </a:moveTo>
                <a:lnTo>
                  <a:pt x="1330020" y="0"/>
                </a:lnTo>
                <a:lnTo>
                  <a:pt x="1330020" y="2385687"/>
                </a:lnTo>
                <a:lnTo>
                  <a:pt x="0" y="23856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69690" y="465425"/>
            <a:ext cx="2886251" cy="2673390"/>
          </a:xfrm>
          <a:custGeom>
            <a:avLst/>
            <a:gdLst/>
            <a:ahLst/>
            <a:cxnLst/>
            <a:rect r="r" b="b" t="t" l="l"/>
            <a:pathLst>
              <a:path h="2673390" w="2886251">
                <a:moveTo>
                  <a:pt x="0" y="0"/>
                </a:moveTo>
                <a:lnTo>
                  <a:pt x="2886251" y="0"/>
                </a:lnTo>
                <a:lnTo>
                  <a:pt x="2886251" y="2673390"/>
                </a:lnTo>
                <a:lnTo>
                  <a:pt x="0" y="267339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3690" y="465425"/>
            <a:ext cx="2021396" cy="2057400"/>
          </a:xfrm>
          <a:custGeom>
            <a:avLst/>
            <a:gdLst/>
            <a:ahLst/>
            <a:cxnLst/>
            <a:rect r="r" b="b" t="t" l="l"/>
            <a:pathLst>
              <a:path h="2057400" w="2021396">
                <a:moveTo>
                  <a:pt x="0" y="0"/>
                </a:moveTo>
                <a:lnTo>
                  <a:pt x="2021395" y="0"/>
                </a:lnTo>
                <a:lnTo>
                  <a:pt x="202139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59871" y="46542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00508" y="465425"/>
            <a:ext cx="2242398" cy="2057400"/>
          </a:xfrm>
          <a:custGeom>
            <a:avLst/>
            <a:gdLst/>
            <a:ahLst/>
            <a:cxnLst/>
            <a:rect r="r" b="b" t="t" l="l"/>
            <a:pathLst>
              <a:path h="2057400" w="2242398">
                <a:moveTo>
                  <a:pt x="0" y="0"/>
                </a:moveTo>
                <a:lnTo>
                  <a:pt x="2242398" y="0"/>
                </a:lnTo>
                <a:lnTo>
                  <a:pt x="22423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34739" y="2893711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79841" y="465425"/>
            <a:ext cx="1339882" cy="2057400"/>
          </a:xfrm>
          <a:custGeom>
            <a:avLst/>
            <a:gdLst/>
            <a:ahLst/>
            <a:cxnLst/>
            <a:rect r="r" b="b" t="t" l="l"/>
            <a:pathLst>
              <a:path h="2057400" w="1339882">
                <a:moveTo>
                  <a:pt x="0" y="0"/>
                </a:moveTo>
                <a:lnTo>
                  <a:pt x="1339882" y="0"/>
                </a:lnTo>
                <a:lnTo>
                  <a:pt x="133988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14812" y="465425"/>
            <a:ext cx="1805309" cy="1894886"/>
          </a:xfrm>
          <a:custGeom>
            <a:avLst/>
            <a:gdLst/>
            <a:ahLst/>
            <a:cxnLst/>
            <a:rect r="r" b="b" t="t" l="l"/>
            <a:pathLst>
              <a:path h="1894886" w="1805309">
                <a:moveTo>
                  <a:pt x="0" y="0"/>
                </a:moveTo>
                <a:lnTo>
                  <a:pt x="1805309" y="0"/>
                </a:lnTo>
                <a:lnTo>
                  <a:pt x="1805309" y="1894886"/>
                </a:lnTo>
                <a:lnTo>
                  <a:pt x="0" y="189488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339795" y="5270962"/>
            <a:ext cx="1652344" cy="1575923"/>
          </a:xfrm>
          <a:custGeom>
            <a:avLst/>
            <a:gdLst/>
            <a:ahLst/>
            <a:cxnLst/>
            <a:rect r="r" b="b" t="t" l="l"/>
            <a:pathLst>
              <a:path h="1575923" w="1652344">
                <a:moveTo>
                  <a:pt x="0" y="0"/>
                </a:moveTo>
                <a:lnTo>
                  <a:pt x="1652344" y="0"/>
                </a:lnTo>
                <a:lnTo>
                  <a:pt x="1652344" y="1575923"/>
                </a:lnTo>
                <a:lnTo>
                  <a:pt x="0" y="157592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92329" y="7381982"/>
            <a:ext cx="1947276" cy="2332067"/>
          </a:xfrm>
          <a:custGeom>
            <a:avLst/>
            <a:gdLst/>
            <a:ahLst/>
            <a:cxnLst/>
            <a:rect r="r" b="b" t="t" l="l"/>
            <a:pathLst>
              <a:path h="2332067" w="1947276">
                <a:moveTo>
                  <a:pt x="0" y="0"/>
                </a:moveTo>
                <a:lnTo>
                  <a:pt x="1947276" y="0"/>
                </a:lnTo>
                <a:lnTo>
                  <a:pt x="1947276" y="2332067"/>
                </a:lnTo>
                <a:lnTo>
                  <a:pt x="0" y="233206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19723" y="7108037"/>
            <a:ext cx="2248706" cy="2519559"/>
          </a:xfrm>
          <a:custGeom>
            <a:avLst/>
            <a:gdLst/>
            <a:ahLst/>
            <a:cxnLst/>
            <a:rect r="r" b="b" t="t" l="l"/>
            <a:pathLst>
              <a:path h="2519559" w="2248706">
                <a:moveTo>
                  <a:pt x="0" y="0"/>
                </a:moveTo>
                <a:lnTo>
                  <a:pt x="2248706" y="0"/>
                </a:lnTo>
                <a:lnTo>
                  <a:pt x="2248706" y="2519559"/>
                </a:lnTo>
                <a:lnTo>
                  <a:pt x="0" y="2519559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939117" y="465425"/>
            <a:ext cx="1529312" cy="2755517"/>
          </a:xfrm>
          <a:custGeom>
            <a:avLst/>
            <a:gdLst/>
            <a:ahLst/>
            <a:cxnLst/>
            <a:rect r="r" b="b" t="t" l="l"/>
            <a:pathLst>
              <a:path h="2755517" w="1529312">
                <a:moveTo>
                  <a:pt x="0" y="0"/>
                </a:moveTo>
                <a:lnTo>
                  <a:pt x="1529312" y="0"/>
                </a:lnTo>
                <a:lnTo>
                  <a:pt x="1529312" y="2755518"/>
                </a:lnTo>
                <a:lnTo>
                  <a:pt x="0" y="2755518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DAF8ndHWmuw</dc:identifier>
  <dcterms:modified xsi:type="dcterms:W3CDTF">2011-08-01T06:04:30Z</dcterms:modified>
  <cp:revision>1</cp:revision>
  <dc:title>Attaquant</dc:title>
</cp:coreProperties>
</file>