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75" r:id="rId5"/>
    <p:sldId id="273" r:id="rId6"/>
    <p:sldId id="276" r:id="rId7"/>
    <p:sldId id="277" r:id="rId8"/>
    <p:sldId id="25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7" r:id="rId18"/>
    <p:sldId id="258" r:id="rId19"/>
    <p:sldId id="259" r:id="rId20"/>
    <p:sldId id="260" r:id="rId21"/>
    <p:sldId id="261" r:id="rId22"/>
  </p:sldIdLst>
  <p:sldSz cx="20104100" cy="11309350"/>
  <p:notesSz cx="20104100" cy="1130935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69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3513" y="4772494"/>
            <a:ext cx="7917073" cy="1282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rgbClr val="53535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53535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53535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53535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41234" y="1798025"/>
            <a:ext cx="17021628" cy="7712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84171" y="1630491"/>
            <a:ext cx="17335754" cy="8037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6947" y="919208"/>
            <a:ext cx="17730205" cy="1282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rgbClr val="53535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140" y="3614414"/>
            <a:ext cx="18935819" cy="3721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s/docs/Web/HTML/Elemento/inpu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78081" y="3368675"/>
            <a:ext cx="11959537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95"/>
              </a:spcBef>
            </a:pPr>
            <a:r>
              <a:rPr lang="es-MX" spc="-190" dirty="0" smtClean="0"/>
              <a:t>Conocimientos adicionales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6887613" y="6437365"/>
            <a:ext cx="6340475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350" spc="-125" dirty="0">
                <a:solidFill>
                  <a:srgbClr val="535353"/>
                </a:solidFill>
                <a:latin typeface="Gill Sans MT"/>
                <a:cs typeface="Gill Sans MT"/>
              </a:rPr>
              <a:t>Clase </a:t>
            </a:r>
            <a:r>
              <a:rPr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0</a:t>
            </a:r>
            <a:r>
              <a:rPr lang="es-MX"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6350" spc="-70" dirty="0">
                <a:solidFill>
                  <a:srgbClr val="535353"/>
                </a:solidFill>
                <a:latin typeface="Gill Sans MT"/>
                <a:cs typeface="Gill Sans MT"/>
              </a:rPr>
              <a:t>-</a:t>
            </a:r>
            <a:r>
              <a:rPr sz="6350" spc="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s-MX"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10</a:t>
            </a:r>
            <a:r>
              <a:rPr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/10/18</a:t>
            </a:r>
            <a:endParaRPr sz="635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6749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Selectores hijos</a:t>
            </a:r>
            <a:endParaRPr lang="es-MX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835275"/>
            <a:ext cx="17512428" cy="7239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49" y="6760349"/>
            <a:ext cx="11353800" cy="331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Selector adyacente</a:t>
            </a:r>
            <a:endParaRPr lang="es-MX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47" y="3140075"/>
            <a:ext cx="18043116" cy="7543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25" y="6940860"/>
            <a:ext cx="1327224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539875"/>
            <a:ext cx="7692437" cy="8458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50" y="5045075"/>
            <a:ext cx="1005590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Algunas condiciones: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47" y="2682875"/>
            <a:ext cx="17114624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Selectores de atributos</a:t>
            </a:r>
            <a:endParaRPr lang="es-MX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47" y="3368675"/>
            <a:ext cx="17328087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530475"/>
            <a:ext cx="16935580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74" y="1082675"/>
            <a:ext cx="18224831" cy="7543800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74" y="7369175"/>
            <a:ext cx="1829588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78081" y="3902075"/>
            <a:ext cx="11959537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95"/>
              </a:spcBef>
            </a:pPr>
            <a:r>
              <a:rPr lang="es-MX" spc="-190" dirty="0" smtClean="0"/>
              <a:t>FORMS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6887613" y="6437365"/>
            <a:ext cx="6340475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350" spc="-125" dirty="0">
                <a:solidFill>
                  <a:srgbClr val="535353"/>
                </a:solidFill>
                <a:latin typeface="Gill Sans MT"/>
                <a:cs typeface="Gill Sans MT"/>
              </a:rPr>
              <a:t>Clase </a:t>
            </a:r>
            <a:r>
              <a:rPr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0</a:t>
            </a:r>
            <a:r>
              <a:rPr lang="es-MX"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6350" spc="-70" dirty="0">
                <a:solidFill>
                  <a:srgbClr val="535353"/>
                </a:solidFill>
                <a:latin typeface="Gill Sans MT"/>
                <a:cs typeface="Gill Sans MT"/>
              </a:rPr>
              <a:t>-</a:t>
            </a:r>
            <a:r>
              <a:rPr sz="6350" spc="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s-MX"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10</a:t>
            </a:r>
            <a:r>
              <a:rPr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/10/18</a:t>
            </a:r>
            <a:endParaRPr sz="635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382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158875"/>
            <a:ext cx="18282232" cy="9296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66" y="3292475"/>
            <a:ext cx="4800600" cy="35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ELEMENTO &lt;input&gt;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2" y="2759075"/>
            <a:ext cx="17750960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947" y="919208"/>
            <a:ext cx="17730205" cy="2539157"/>
          </a:xfrm>
        </p:spPr>
        <p:txBody>
          <a:bodyPr/>
          <a:lstStyle/>
          <a:p>
            <a:r>
              <a:rPr lang="es-MX" dirty="0" smtClean="0"/>
              <a:t>Elementos de bloque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4139" y="4435475"/>
            <a:ext cx="18935819" cy="3231654"/>
          </a:xfrm>
        </p:spPr>
        <p:txBody>
          <a:bodyPr/>
          <a:lstStyle/>
          <a:p>
            <a:pPr algn="just"/>
            <a:r>
              <a:rPr lang="es-MX" sz="4800" dirty="0"/>
              <a:t>Un elemento en bloque ocupa todo el espacio de su elemento padre (contenedor), creando así un "bloque". </a:t>
            </a:r>
            <a:endParaRPr lang="es-MX" sz="4800" dirty="0" smtClean="0"/>
          </a:p>
          <a:p>
            <a:pPr algn="just"/>
            <a:r>
              <a:rPr lang="es-MX" sz="4800" dirty="0"/>
              <a:t>L</a:t>
            </a:r>
            <a:r>
              <a:rPr lang="es-MX" sz="4800" dirty="0" smtClean="0"/>
              <a:t>os </a:t>
            </a:r>
            <a:r>
              <a:rPr lang="es-MX" sz="4800" dirty="0"/>
              <a:t>elementos de bloque comienzan en una nueva </a:t>
            </a:r>
            <a:r>
              <a:rPr lang="es-MX" sz="4800" dirty="0" smtClean="0"/>
              <a:t>línea, y pueden contener elementos de línea. Normalmente van en el body.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8236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616075"/>
            <a:ext cx="18329118" cy="89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854075"/>
            <a:ext cx="18815137" cy="7848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17" y="5273675"/>
            <a:ext cx="14478000" cy="3804993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4981617" y="9998075"/>
            <a:ext cx="1051560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400" kern="0" dirty="0" smtClean="0"/>
              <a:t>Para ver mas :</a:t>
            </a:r>
          </a:p>
          <a:p>
            <a:pPr algn="ctr"/>
            <a:r>
              <a:rPr lang="es-MX" sz="2400" kern="0" dirty="0" smtClean="0">
                <a:hlinkClick r:id="rId4"/>
              </a:rPr>
              <a:t>https://developer.mozilla.org/es/docs/Web/HTML/Elemento/input</a:t>
            </a:r>
            <a:r>
              <a:rPr lang="es-MX" kern="0" dirty="0" smtClean="0"/>
              <a:t>   </a:t>
            </a:r>
          </a:p>
          <a:p>
            <a:endParaRPr lang="es-MX" kern="0" dirty="0"/>
          </a:p>
        </p:txBody>
      </p:sp>
    </p:spTree>
    <p:extLst>
      <p:ext uri="{BB962C8B-B14F-4D97-AF65-F5344CB8AC3E}">
        <p14:creationId xmlns:p14="http://schemas.microsoft.com/office/powerpoint/2010/main" val="39797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616075"/>
            <a:ext cx="18929238" cy="815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21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320675"/>
            <a:ext cx="19278600" cy="10731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60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línea  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4139" y="4283075"/>
            <a:ext cx="18935819" cy="3693319"/>
          </a:xfrm>
        </p:spPr>
        <p:txBody>
          <a:bodyPr/>
          <a:lstStyle/>
          <a:p>
            <a:pPr algn="just"/>
            <a:r>
              <a:rPr lang="es-MX" sz="4800" dirty="0"/>
              <a:t>Un elemento en línea ocupa sólo el espacio delimitado por las etiquetas que </a:t>
            </a:r>
            <a:r>
              <a:rPr lang="es-MX" sz="4800" dirty="0" smtClean="0"/>
              <a:t>define. </a:t>
            </a:r>
          </a:p>
          <a:p>
            <a:pPr algn="just"/>
            <a:r>
              <a:rPr lang="es-MX" sz="4800" dirty="0" smtClean="0"/>
              <a:t>De </a:t>
            </a:r>
            <a:r>
              <a:rPr lang="es-MX" sz="4800" dirty="0"/>
              <a:t>forma predeterminada, los elementos en línea no comienzan </a:t>
            </a:r>
            <a:r>
              <a:rPr lang="es-MX" sz="4800" dirty="0" smtClean="0"/>
              <a:t>en una nueva </a:t>
            </a:r>
            <a:r>
              <a:rPr lang="es-MX" sz="4800" dirty="0"/>
              <a:t>línea</a:t>
            </a:r>
            <a:r>
              <a:rPr lang="es-MX" sz="4800" dirty="0" smtClean="0"/>
              <a:t>.</a:t>
            </a:r>
          </a:p>
          <a:p>
            <a:pPr algn="just"/>
            <a:r>
              <a:rPr lang="es-MX" sz="4800" dirty="0" smtClean="0"/>
              <a:t>Pueden </a:t>
            </a:r>
            <a:r>
              <a:rPr lang="es-MX" sz="4800" dirty="0"/>
              <a:t>contener únicamente los datos y otros elementos en línea</a:t>
            </a:r>
            <a:r>
              <a:rPr lang="es-MX" sz="4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41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2225675"/>
            <a:ext cx="19520936" cy="716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394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997075"/>
            <a:ext cx="17495241" cy="739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682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78081" y="3368675"/>
            <a:ext cx="11959537" cy="2551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95"/>
              </a:spcBef>
            </a:pPr>
            <a:r>
              <a:rPr lang="es-MX" spc="-190" dirty="0" smtClean="0"/>
              <a:t>SELECTORES AVANZADOS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6887613" y="6437365"/>
            <a:ext cx="6340475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350" spc="-125" dirty="0">
                <a:solidFill>
                  <a:srgbClr val="535353"/>
                </a:solidFill>
                <a:latin typeface="Gill Sans MT"/>
                <a:cs typeface="Gill Sans MT"/>
              </a:rPr>
              <a:t>Clase </a:t>
            </a:r>
            <a:r>
              <a:rPr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0</a:t>
            </a:r>
            <a:r>
              <a:rPr lang="es-MX"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6350" spc="-70" dirty="0">
                <a:solidFill>
                  <a:srgbClr val="535353"/>
                </a:solidFill>
                <a:latin typeface="Gill Sans MT"/>
                <a:cs typeface="Gill Sans MT"/>
              </a:rPr>
              <a:t>-</a:t>
            </a:r>
            <a:r>
              <a:rPr sz="6350" spc="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s-MX"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10</a:t>
            </a:r>
            <a:r>
              <a:rPr sz="6350" spc="-5" dirty="0" smtClean="0">
                <a:solidFill>
                  <a:srgbClr val="535353"/>
                </a:solidFill>
                <a:latin typeface="Gill Sans MT"/>
                <a:cs typeface="Gill Sans MT"/>
              </a:rPr>
              <a:t>/10/18</a:t>
            </a:r>
            <a:endParaRPr sz="635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539875"/>
            <a:ext cx="17907000" cy="3347322"/>
          </a:xfrm>
          <a:prstGeom prst="rect">
            <a:avLst/>
          </a:prstGeom>
        </p:spPr>
      </p:pic>
      <p:pic>
        <p:nvPicPr>
          <p:cNvPr id="1028" name="Picture 4" descr="Resultado de imagen para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95" y="4887197"/>
            <a:ext cx="7950910" cy="496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5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135</Words>
  <Application>Microsoft Office PowerPoint</Application>
  <PresentationFormat>Personalizado</PresentationFormat>
  <Paragraphs>20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Calibri</vt:lpstr>
      <vt:lpstr>Gill Sans MT</vt:lpstr>
      <vt:lpstr>Office Theme</vt:lpstr>
      <vt:lpstr>Conocimientos adicionales</vt:lpstr>
      <vt:lpstr>Elementos de bloque </vt:lpstr>
      <vt:lpstr>Presentación de PowerPoint</vt:lpstr>
      <vt:lpstr>Presentación de PowerPoint</vt:lpstr>
      <vt:lpstr>Elementos de línea  </vt:lpstr>
      <vt:lpstr>Presentación de PowerPoint</vt:lpstr>
      <vt:lpstr>Presentación de PowerPoint</vt:lpstr>
      <vt:lpstr>SELECTORES AVANZADOS</vt:lpstr>
      <vt:lpstr>Presentación de PowerPoint</vt:lpstr>
      <vt:lpstr>Selectores hijos</vt:lpstr>
      <vt:lpstr>Selector adyacente</vt:lpstr>
      <vt:lpstr>Presentación de PowerPoint</vt:lpstr>
      <vt:lpstr>Algunas condiciones:</vt:lpstr>
      <vt:lpstr>Selectores de atributos</vt:lpstr>
      <vt:lpstr>Presentación de PowerPoint</vt:lpstr>
      <vt:lpstr>Presentación de PowerPoint</vt:lpstr>
      <vt:lpstr>FORMS</vt:lpstr>
      <vt:lpstr>Presentación de PowerPoint</vt:lpstr>
      <vt:lpstr>ELEMENTO &lt;input&gt;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Server</dc:creator>
  <cp:lastModifiedBy>Cecilia Silva</cp:lastModifiedBy>
  <cp:revision>13</cp:revision>
  <dcterms:created xsi:type="dcterms:W3CDTF">2018-10-09T01:20:59Z</dcterms:created>
  <dcterms:modified xsi:type="dcterms:W3CDTF">2018-10-09T23:25:57Z</dcterms:modified>
</cp:coreProperties>
</file>