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4157FA-DF5B-48AF-A721-AA5C52D948AF}" type="doc">
      <dgm:prSet loTypeId="urn:microsoft.com/office/officeart/2008/layout/RadialCluster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C61A8DEB-808B-4329-A782-48BAE07ACDC8}">
      <dgm:prSet phldrT="[Texte]" custT="1"/>
      <dgm:spPr/>
      <dgm:t>
        <a:bodyPr/>
        <a:lstStyle/>
        <a:p>
          <a:r>
            <a:rPr lang="fr-FR" sz="2400" b="1" dirty="0"/>
            <a:t>Informations</a:t>
          </a:r>
          <a:endParaRPr lang="fr-FR" sz="1900" b="1" dirty="0"/>
        </a:p>
      </dgm:t>
    </dgm:pt>
    <dgm:pt modelId="{3E4792B7-93EF-4B86-B7AF-4AE17011CDC1}" type="parTrans" cxnId="{F38FB7A0-A57B-4B75-BF1E-0369B49E2951}">
      <dgm:prSet/>
      <dgm:spPr/>
      <dgm:t>
        <a:bodyPr/>
        <a:lstStyle/>
        <a:p>
          <a:endParaRPr lang="fr-FR"/>
        </a:p>
      </dgm:t>
    </dgm:pt>
    <dgm:pt modelId="{C74694BA-96D9-437B-98FD-01B73FAFEBE5}" type="sibTrans" cxnId="{F38FB7A0-A57B-4B75-BF1E-0369B49E2951}">
      <dgm:prSet/>
      <dgm:spPr/>
      <dgm:t>
        <a:bodyPr/>
        <a:lstStyle/>
        <a:p>
          <a:endParaRPr lang="fr-FR"/>
        </a:p>
      </dgm:t>
    </dgm:pt>
    <dgm:pt modelId="{6755B3BA-7A3B-4E89-BFA7-09AC63A0AD20}">
      <dgm:prSet phldrT="[Texte]" custT="1"/>
      <dgm:spPr/>
      <dgm:t>
        <a:bodyPr/>
        <a:lstStyle/>
        <a:p>
          <a:r>
            <a:rPr lang="fr-FR" sz="2000" b="1" dirty="0"/>
            <a:t>Accessibilité</a:t>
          </a:r>
          <a:endParaRPr lang="fr-FR" sz="1200" b="1" dirty="0"/>
        </a:p>
      </dgm:t>
    </dgm:pt>
    <dgm:pt modelId="{0DDE9DC8-844F-4F58-974B-9B03CEE9BE08}" type="parTrans" cxnId="{5F023B8B-0EF7-45C1-B9E7-C315EED20B0F}">
      <dgm:prSet/>
      <dgm:spPr/>
      <dgm:t>
        <a:bodyPr/>
        <a:lstStyle/>
        <a:p>
          <a:endParaRPr lang="fr-FR"/>
        </a:p>
      </dgm:t>
    </dgm:pt>
    <dgm:pt modelId="{86D39528-09CA-47D0-A9E9-C5B6822A68E8}" type="sibTrans" cxnId="{5F023B8B-0EF7-45C1-B9E7-C315EED20B0F}">
      <dgm:prSet/>
      <dgm:spPr/>
      <dgm:t>
        <a:bodyPr/>
        <a:lstStyle/>
        <a:p>
          <a:endParaRPr lang="fr-FR"/>
        </a:p>
      </dgm:t>
    </dgm:pt>
    <dgm:pt modelId="{3B3A2B17-50A5-46B7-A3D8-CE9B7920C557}">
      <dgm:prSet phldrT="[Texte]" custT="1"/>
      <dgm:spPr/>
      <dgm:t>
        <a:bodyPr/>
        <a:lstStyle/>
        <a:p>
          <a:r>
            <a:rPr lang="fr-FR" sz="2000" b="1" dirty="0"/>
            <a:t>Contexte</a:t>
          </a:r>
          <a:endParaRPr lang="fr-FR" sz="1600" b="1" dirty="0"/>
        </a:p>
      </dgm:t>
    </dgm:pt>
    <dgm:pt modelId="{4D3A93F4-B769-4CA0-8CD5-42E957EA1898}" type="parTrans" cxnId="{B5FD663C-71AE-4FE0-966B-8F55E8BAF2A6}">
      <dgm:prSet/>
      <dgm:spPr/>
      <dgm:t>
        <a:bodyPr/>
        <a:lstStyle/>
        <a:p>
          <a:endParaRPr lang="fr-FR"/>
        </a:p>
      </dgm:t>
    </dgm:pt>
    <dgm:pt modelId="{0353F90A-7E44-4F77-A7C5-E71E5CA9FBA0}" type="sibTrans" cxnId="{B5FD663C-71AE-4FE0-966B-8F55E8BAF2A6}">
      <dgm:prSet/>
      <dgm:spPr/>
      <dgm:t>
        <a:bodyPr/>
        <a:lstStyle/>
        <a:p>
          <a:endParaRPr lang="fr-FR"/>
        </a:p>
      </dgm:t>
    </dgm:pt>
    <dgm:pt modelId="{2BE8DA65-75D6-421F-B803-B96BEEB406AC}">
      <dgm:prSet phldrT="[Texte]"/>
      <dgm:spPr/>
      <dgm:t>
        <a:bodyPr/>
        <a:lstStyle/>
        <a:p>
          <a:r>
            <a:rPr lang="fr-FR" b="1" dirty="0"/>
            <a:t>Fiabilité</a:t>
          </a:r>
        </a:p>
      </dgm:t>
    </dgm:pt>
    <dgm:pt modelId="{22B6DE87-5954-43AC-B56A-EDA7CC0D2EB0}" type="parTrans" cxnId="{B423C92E-2117-48B1-A645-3BBDF97122DC}">
      <dgm:prSet/>
      <dgm:spPr/>
      <dgm:t>
        <a:bodyPr/>
        <a:lstStyle/>
        <a:p>
          <a:endParaRPr lang="fr-FR"/>
        </a:p>
      </dgm:t>
    </dgm:pt>
    <dgm:pt modelId="{7EDB43F4-CC65-473A-96E1-2AE1903DFFF0}" type="sibTrans" cxnId="{B423C92E-2117-48B1-A645-3BBDF97122DC}">
      <dgm:prSet/>
      <dgm:spPr/>
      <dgm:t>
        <a:bodyPr/>
        <a:lstStyle/>
        <a:p>
          <a:endParaRPr lang="fr-FR"/>
        </a:p>
      </dgm:t>
    </dgm:pt>
    <dgm:pt modelId="{2BBC2724-DB33-4B2A-8827-11DC1CA6A0D5}">
      <dgm:prSet/>
      <dgm:spPr/>
    </dgm:pt>
    <dgm:pt modelId="{297D5D48-A843-4FF2-A512-273276B08105}" type="parTrans" cxnId="{65D05074-224B-4067-ABCD-9FB9C381FA52}">
      <dgm:prSet/>
      <dgm:spPr/>
      <dgm:t>
        <a:bodyPr/>
        <a:lstStyle/>
        <a:p>
          <a:endParaRPr lang="fr-FR"/>
        </a:p>
      </dgm:t>
    </dgm:pt>
    <dgm:pt modelId="{0AE9FB2A-007A-418B-97B1-165A412170E9}" type="sibTrans" cxnId="{65D05074-224B-4067-ABCD-9FB9C381FA52}">
      <dgm:prSet/>
      <dgm:spPr/>
      <dgm:t>
        <a:bodyPr/>
        <a:lstStyle/>
        <a:p>
          <a:endParaRPr lang="fr-FR"/>
        </a:p>
      </dgm:t>
    </dgm:pt>
    <dgm:pt modelId="{7A115BE9-40DB-4C0B-AF2E-65C1E5F092F4}">
      <dgm:prSet/>
      <dgm:spPr/>
    </dgm:pt>
    <dgm:pt modelId="{835FCB75-E0D4-44B4-81F3-84A0491F674C}" type="parTrans" cxnId="{877E0E41-7656-4742-8842-BC4027836A9E}">
      <dgm:prSet/>
      <dgm:spPr/>
      <dgm:t>
        <a:bodyPr/>
        <a:lstStyle/>
        <a:p>
          <a:endParaRPr lang="fr-FR"/>
        </a:p>
      </dgm:t>
    </dgm:pt>
    <dgm:pt modelId="{0A2308BA-B468-4AD9-8E77-2C54CC4ABD54}" type="sibTrans" cxnId="{877E0E41-7656-4742-8842-BC4027836A9E}">
      <dgm:prSet/>
      <dgm:spPr/>
      <dgm:t>
        <a:bodyPr/>
        <a:lstStyle/>
        <a:p>
          <a:endParaRPr lang="fr-FR"/>
        </a:p>
      </dgm:t>
    </dgm:pt>
    <dgm:pt modelId="{CF2A610C-2E87-4183-8490-E372CD2D3FCC}">
      <dgm:prSet/>
      <dgm:spPr/>
    </dgm:pt>
    <dgm:pt modelId="{1CF44B6C-9EBD-40D0-A568-50C07CB8EC35}" type="parTrans" cxnId="{FC84327A-A718-4A30-B2E4-87CA4F89EC89}">
      <dgm:prSet/>
      <dgm:spPr/>
      <dgm:t>
        <a:bodyPr/>
        <a:lstStyle/>
        <a:p>
          <a:endParaRPr lang="fr-FR"/>
        </a:p>
      </dgm:t>
    </dgm:pt>
    <dgm:pt modelId="{431F4675-EAAF-4531-910F-B39D8CA41C56}" type="sibTrans" cxnId="{FC84327A-A718-4A30-B2E4-87CA4F89EC89}">
      <dgm:prSet/>
      <dgm:spPr/>
      <dgm:t>
        <a:bodyPr/>
        <a:lstStyle/>
        <a:p>
          <a:endParaRPr lang="fr-FR"/>
        </a:p>
      </dgm:t>
    </dgm:pt>
    <dgm:pt modelId="{55DF71BA-3F55-4405-9DB3-11DB3720227F}" type="pres">
      <dgm:prSet presAssocID="{6C4157FA-DF5B-48AF-A721-AA5C52D948A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39B7289-6DCE-42DF-9309-25425323C579}" type="pres">
      <dgm:prSet presAssocID="{C61A8DEB-808B-4329-A782-48BAE07ACDC8}" presName="singleCycle" presStyleCnt="0"/>
      <dgm:spPr/>
    </dgm:pt>
    <dgm:pt modelId="{6C057E19-2AB4-4DC2-ABEB-DBD0374617E1}" type="pres">
      <dgm:prSet presAssocID="{C61A8DEB-808B-4329-A782-48BAE07ACDC8}" presName="singleCenter" presStyleLbl="node1" presStyleIdx="0" presStyleCnt="4" custScaleX="135114" custLinFactNeighborY="-4576">
        <dgm:presLayoutVars>
          <dgm:chMax val="7"/>
          <dgm:chPref val="7"/>
        </dgm:presLayoutVars>
      </dgm:prSet>
      <dgm:spPr/>
    </dgm:pt>
    <dgm:pt modelId="{EAE8802F-A7A2-4136-B88D-445FA5EA087E}" type="pres">
      <dgm:prSet presAssocID="{0DDE9DC8-844F-4F58-974B-9B03CEE9BE08}" presName="Name56" presStyleLbl="parChTrans1D2" presStyleIdx="0" presStyleCnt="3"/>
      <dgm:spPr/>
    </dgm:pt>
    <dgm:pt modelId="{7D79AC93-C1CF-4CEB-87D0-4F03067CA387}" type="pres">
      <dgm:prSet presAssocID="{6755B3BA-7A3B-4E89-BFA7-09AC63A0AD20}" presName="text0" presStyleLbl="node1" presStyleIdx="1" presStyleCnt="4" custScaleX="163257" custScaleY="114108">
        <dgm:presLayoutVars>
          <dgm:bulletEnabled val="1"/>
        </dgm:presLayoutVars>
      </dgm:prSet>
      <dgm:spPr/>
    </dgm:pt>
    <dgm:pt modelId="{872CBAE1-4964-4BE3-A509-8D855A0F8F0E}" type="pres">
      <dgm:prSet presAssocID="{4D3A93F4-B769-4CA0-8CD5-42E957EA1898}" presName="Name56" presStyleLbl="parChTrans1D2" presStyleIdx="1" presStyleCnt="3"/>
      <dgm:spPr/>
    </dgm:pt>
    <dgm:pt modelId="{9DA12683-E851-4250-8470-9F4D32DE1B9B}" type="pres">
      <dgm:prSet presAssocID="{3B3A2B17-50A5-46B7-A3D8-CE9B7920C557}" presName="text0" presStyleLbl="node1" presStyleIdx="2" presStyleCnt="4" custScaleX="135944" custScaleY="122393">
        <dgm:presLayoutVars>
          <dgm:bulletEnabled val="1"/>
        </dgm:presLayoutVars>
      </dgm:prSet>
      <dgm:spPr/>
    </dgm:pt>
    <dgm:pt modelId="{AB485E8F-D9C9-4598-8586-13911BE48054}" type="pres">
      <dgm:prSet presAssocID="{22B6DE87-5954-43AC-B56A-EDA7CC0D2EB0}" presName="Name56" presStyleLbl="parChTrans1D2" presStyleIdx="2" presStyleCnt="3"/>
      <dgm:spPr/>
    </dgm:pt>
    <dgm:pt modelId="{A94B4391-FBB2-4347-AEC9-D31FCC1DC58A}" type="pres">
      <dgm:prSet presAssocID="{2BE8DA65-75D6-421F-B803-B96BEEB406AC}" presName="text0" presStyleLbl="node1" presStyleIdx="3" presStyleCnt="4" custScaleX="131362" custScaleY="105500">
        <dgm:presLayoutVars>
          <dgm:bulletEnabled val="1"/>
        </dgm:presLayoutVars>
      </dgm:prSet>
      <dgm:spPr/>
    </dgm:pt>
  </dgm:ptLst>
  <dgm:cxnLst>
    <dgm:cxn modelId="{B423C92E-2117-48B1-A645-3BBDF97122DC}" srcId="{C61A8DEB-808B-4329-A782-48BAE07ACDC8}" destId="{2BE8DA65-75D6-421F-B803-B96BEEB406AC}" srcOrd="2" destOrd="0" parTransId="{22B6DE87-5954-43AC-B56A-EDA7CC0D2EB0}" sibTransId="{7EDB43F4-CC65-473A-96E1-2AE1903DFFF0}"/>
    <dgm:cxn modelId="{B5FD663C-71AE-4FE0-966B-8F55E8BAF2A6}" srcId="{C61A8DEB-808B-4329-A782-48BAE07ACDC8}" destId="{3B3A2B17-50A5-46B7-A3D8-CE9B7920C557}" srcOrd="1" destOrd="0" parTransId="{4D3A93F4-B769-4CA0-8CD5-42E957EA1898}" sibTransId="{0353F90A-7E44-4F77-A7C5-E71E5CA9FBA0}"/>
    <dgm:cxn modelId="{31D1733C-6D35-4372-BAC0-EF9F04D66DED}" type="presOf" srcId="{3B3A2B17-50A5-46B7-A3D8-CE9B7920C557}" destId="{9DA12683-E851-4250-8470-9F4D32DE1B9B}" srcOrd="0" destOrd="0" presId="urn:microsoft.com/office/officeart/2008/layout/RadialCluster"/>
    <dgm:cxn modelId="{877E0E41-7656-4742-8842-BC4027836A9E}" srcId="{6C4157FA-DF5B-48AF-A721-AA5C52D948AF}" destId="{7A115BE9-40DB-4C0B-AF2E-65C1E5F092F4}" srcOrd="2" destOrd="0" parTransId="{835FCB75-E0D4-44B4-81F3-84A0491F674C}" sibTransId="{0A2308BA-B468-4AD9-8E77-2C54CC4ABD54}"/>
    <dgm:cxn modelId="{65D05074-224B-4067-ABCD-9FB9C381FA52}" srcId="{6C4157FA-DF5B-48AF-A721-AA5C52D948AF}" destId="{2BBC2724-DB33-4B2A-8827-11DC1CA6A0D5}" srcOrd="1" destOrd="0" parTransId="{297D5D48-A843-4FF2-A512-273276B08105}" sibTransId="{0AE9FB2A-007A-418B-97B1-165A412170E9}"/>
    <dgm:cxn modelId="{FC84327A-A718-4A30-B2E4-87CA4F89EC89}" srcId="{6C4157FA-DF5B-48AF-A721-AA5C52D948AF}" destId="{CF2A610C-2E87-4183-8490-E372CD2D3FCC}" srcOrd="3" destOrd="0" parTransId="{1CF44B6C-9EBD-40D0-A568-50C07CB8EC35}" sibTransId="{431F4675-EAAF-4531-910F-B39D8CA41C56}"/>
    <dgm:cxn modelId="{808A3A88-A103-4F60-A884-5E3B84E098FD}" type="presOf" srcId="{6755B3BA-7A3B-4E89-BFA7-09AC63A0AD20}" destId="{7D79AC93-C1CF-4CEB-87D0-4F03067CA387}" srcOrd="0" destOrd="0" presId="urn:microsoft.com/office/officeart/2008/layout/RadialCluster"/>
    <dgm:cxn modelId="{5F023B8B-0EF7-45C1-B9E7-C315EED20B0F}" srcId="{C61A8DEB-808B-4329-A782-48BAE07ACDC8}" destId="{6755B3BA-7A3B-4E89-BFA7-09AC63A0AD20}" srcOrd="0" destOrd="0" parTransId="{0DDE9DC8-844F-4F58-974B-9B03CEE9BE08}" sibTransId="{86D39528-09CA-47D0-A9E9-C5B6822A68E8}"/>
    <dgm:cxn modelId="{84818F8F-6790-401B-8465-483A2021F164}" type="presOf" srcId="{22B6DE87-5954-43AC-B56A-EDA7CC0D2EB0}" destId="{AB485E8F-D9C9-4598-8586-13911BE48054}" srcOrd="0" destOrd="0" presId="urn:microsoft.com/office/officeart/2008/layout/RadialCluster"/>
    <dgm:cxn modelId="{841A2F90-07FC-4641-851E-0FFEF7DE266F}" type="presOf" srcId="{2BE8DA65-75D6-421F-B803-B96BEEB406AC}" destId="{A94B4391-FBB2-4347-AEC9-D31FCC1DC58A}" srcOrd="0" destOrd="0" presId="urn:microsoft.com/office/officeart/2008/layout/RadialCluster"/>
    <dgm:cxn modelId="{F38FB7A0-A57B-4B75-BF1E-0369B49E2951}" srcId="{6C4157FA-DF5B-48AF-A721-AA5C52D948AF}" destId="{C61A8DEB-808B-4329-A782-48BAE07ACDC8}" srcOrd="0" destOrd="0" parTransId="{3E4792B7-93EF-4B86-B7AF-4AE17011CDC1}" sibTransId="{C74694BA-96D9-437B-98FD-01B73FAFEBE5}"/>
    <dgm:cxn modelId="{AEDD48A2-6883-48B5-BD3B-DFBC2A7A4041}" type="presOf" srcId="{C61A8DEB-808B-4329-A782-48BAE07ACDC8}" destId="{6C057E19-2AB4-4DC2-ABEB-DBD0374617E1}" srcOrd="0" destOrd="0" presId="urn:microsoft.com/office/officeart/2008/layout/RadialCluster"/>
    <dgm:cxn modelId="{FCB01DCE-EA12-4642-AC88-C95B61A1A13F}" type="presOf" srcId="{4D3A93F4-B769-4CA0-8CD5-42E957EA1898}" destId="{872CBAE1-4964-4BE3-A509-8D855A0F8F0E}" srcOrd="0" destOrd="0" presId="urn:microsoft.com/office/officeart/2008/layout/RadialCluster"/>
    <dgm:cxn modelId="{BFA6ECDF-DD92-4451-882A-D2A210393A70}" type="presOf" srcId="{0DDE9DC8-844F-4F58-974B-9B03CEE9BE08}" destId="{EAE8802F-A7A2-4136-B88D-445FA5EA087E}" srcOrd="0" destOrd="0" presId="urn:microsoft.com/office/officeart/2008/layout/RadialCluster"/>
    <dgm:cxn modelId="{7F991AFB-76E5-4C30-B368-A1F38029CEA1}" type="presOf" srcId="{6C4157FA-DF5B-48AF-A721-AA5C52D948AF}" destId="{55DF71BA-3F55-4405-9DB3-11DB3720227F}" srcOrd="0" destOrd="0" presId="urn:microsoft.com/office/officeart/2008/layout/RadialCluster"/>
    <dgm:cxn modelId="{7E5125FB-01D3-478D-8A9C-D64A2A2EE23B}" type="presParOf" srcId="{55DF71BA-3F55-4405-9DB3-11DB3720227F}" destId="{739B7289-6DCE-42DF-9309-25425323C579}" srcOrd="0" destOrd="0" presId="urn:microsoft.com/office/officeart/2008/layout/RadialCluster"/>
    <dgm:cxn modelId="{64914DAE-BF21-46C5-B46C-05B361DE80EF}" type="presParOf" srcId="{739B7289-6DCE-42DF-9309-25425323C579}" destId="{6C057E19-2AB4-4DC2-ABEB-DBD0374617E1}" srcOrd="0" destOrd="0" presId="urn:microsoft.com/office/officeart/2008/layout/RadialCluster"/>
    <dgm:cxn modelId="{3F1FA61C-30ED-4B52-A645-F516414DC071}" type="presParOf" srcId="{739B7289-6DCE-42DF-9309-25425323C579}" destId="{EAE8802F-A7A2-4136-B88D-445FA5EA087E}" srcOrd="1" destOrd="0" presId="urn:microsoft.com/office/officeart/2008/layout/RadialCluster"/>
    <dgm:cxn modelId="{DAE23C53-17C9-46DE-AE49-1B7C25D62ED1}" type="presParOf" srcId="{739B7289-6DCE-42DF-9309-25425323C579}" destId="{7D79AC93-C1CF-4CEB-87D0-4F03067CA387}" srcOrd="2" destOrd="0" presId="urn:microsoft.com/office/officeart/2008/layout/RadialCluster"/>
    <dgm:cxn modelId="{7822C236-65BF-4BCF-B4B3-F3BF80DDDE5B}" type="presParOf" srcId="{739B7289-6DCE-42DF-9309-25425323C579}" destId="{872CBAE1-4964-4BE3-A509-8D855A0F8F0E}" srcOrd="3" destOrd="0" presId="urn:microsoft.com/office/officeart/2008/layout/RadialCluster"/>
    <dgm:cxn modelId="{C1A444C4-872A-4737-83E0-9D0106F123CC}" type="presParOf" srcId="{739B7289-6DCE-42DF-9309-25425323C579}" destId="{9DA12683-E851-4250-8470-9F4D32DE1B9B}" srcOrd="4" destOrd="0" presId="urn:microsoft.com/office/officeart/2008/layout/RadialCluster"/>
    <dgm:cxn modelId="{670771F1-E0F2-46C1-83A6-DC5744CCF6F8}" type="presParOf" srcId="{739B7289-6DCE-42DF-9309-25425323C579}" destId="{AB485E8F-D9C9-4598-8586-13911BE48054}" srcOrd="5" destOrd="0" presId="urn:microsoft.com/office/officeart/2008/layout/RadialCluster"/>
    <dgm:cxn modelId="{CCD195FD-8AF4-4692-8696-EE67D8AFA79A}" type="presParOf" srcId="{739B7289-6DCE-42DF-9309-25425323C579}" destId="{A94B4391-FBB2-4347-AEC9-D31FCC1DC58A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57E19-2AB4-4DC2-ABEB-DBD0374617E1}">
      <dsp:nvSpPr>
        <dsp:cNvPr id="0" name=""/>
        <dsp:cNvSpPr/>
      </dsp:nvSpPr>
      <dsp:spPr>
        <a:xfrm>
          <a:off x="2953317" y="2269804"/>
          <a:ext cx="2196413" cy="162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Informations</a:t>
          </a:r>
          <a:endParaRPr lang="fr-FR" sz="1900" b="1" kern="1200" dirty="0"/>
        </a:p>
      </dsp:txBody>
      <dsp:txXfrm>
        <a:off x="3032672" y="2349159"/>
        <a:ext cx="2037703" cy="1466890"/>
      </dsp:txXfrm>
    </dsp:sp>
    <dsp:sp modelId="{EAE8802F-A7A2-4136-B88D-445FA5EA087E}">
      <dsp:nvSpPr>
        <dsp:cNvPr id="0" name=""/>
        <dsp:cNvSpPr/>
      </dsp:nvSpPr>
      <dsp:spPr>
        <a:xfrm rot="16200000">
          <a:off x="3634086" y="1852366"/>
          <a:ext cx="8348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4875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9AC93-C1CF-4CEB-87D0-4F03067CA387}">
      <dsp:nvSpPr>
        <dsp:cNvPr id="0" name=""/>
        <dsp:cNvSpPr/>
      </dsp:nvSpPr>
      <dsp:spPr>
        <a:xfrm>
          <a:off x="3162465" y="192119"/>
          <a:ext cx="1778116" cy="124280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Accessibilité</a:t>
          </a:r>
          <a:endParaRPr lang="fr-FR" sz="1200" b="1" kern="1200" dirty="0"/>
        </a:p>
      </dsp:txBody>
      <dsp:txXfrm>
        <a:off x="3223134" y="252788"/>
        <a:ext cx="1656778" cy="1121471"/>
      </dsp:txXfrm>
    </dsp:sp>
    <dsp:sp modelId="{872CBAE1-4964-4BE3-A509-8D855A0F8F0E}">
      <dsp:nvSpPr>
        <dsp:cNvPr id="0" name=""/>
        <dsp:cNvSpPr/>
      </dsp:nvSpPr>
      <dsp:spPr>
        <a:xfrm rot="2060051">
          <a:off x="5115493" y="3943538"/>
          <a:ext cx="39299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2991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12683-E851-4250-8470-9F4D32DE1B9B}">
      <dsp:nvSpPr>
        <dsp:cNvPr id="0" name=""/>
        <dsp:cNvSpPr/>
      </dsp:nvSpPr>
      <dsp:spPr>
        <a:xfrm>
          <a:off x="5474248" y="3893501"/>
          <a:ext cx="1480636" cy="1333045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/>
            <a:t>Contexte</a:t>
          </a:r>
          <a:endParaRPr lang="fr-FR" sz="1600" b="1" kern="1200" dirty="0"/>
        </a:p>
      </dsp:txBody>
      <dsp:txXfrm>
        <a:off x="5539322" y="3958575"/>
        <a:ext cx="1350488" cy="1202897"/>
      </dsp:txXfrm>
    </dsp:sp>
    <dsp:sp modelId="{AB485E8F-D9C9-4598-8586-13911BE48054}">
      <dsp:nvSpPr>
        <dsp:cNvPr id="0" name=""/>
        <dsp:cNvSpPr/>
      </dsp:nvSpPr>
      <dsp:spPr>
        <a:xfrm rot="8739949">
          <a:off x="2566977" y="3952060"/>
          <a:ext cx="42320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209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B4391-FBB2-4347-AEC9-D31FCC1DC58A}">
      <dsp:nvSpPr>
        <dsp:cNvPr id="0" name=""/>
        <dsp:cNvSpPr/>
      </dsp:nvSpPr>
      <dsp:spPr>
        <a:xfrm>
          <a:off x="1173114" y="3985496"/>
          <a:ext cx="1430731" cy="114905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kern="1200" dirty="0"/>
            <a:t>Fiabilité</a:t>
          </a:r>
        </a:p>
      </dsp:txBody>
      <dsp:txXfrm>
        <a:off x="1229206" y="4041588"/>
        <a:ext cx="1318547" cy="1036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E0EB5-4AFF-44F2-A317-288E1361B7D2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E1BFF-E3F5-4F04-BDEC-F13DDE217C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70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E1BFF-E3F5-4F04-BDEC-F13DDE217C2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7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4A28D-1EA4-ADA8-9B9F-CA17BA3B3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E41126-9853-D2AB-6B8A-7EE4FCB7C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BAD39D-A739-AE33-7F65-AE368550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C6599-F2DA-FC84-B06C-CE1A63ED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B0F27A-C6B2-49E6-BE8E-2F1AEE30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32A50-A7D4-246D-2FF4-38FA491B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AED88B-65C0-23AB-E422-E92D3BD90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3971E-85A9-DB72-9D82-80E94736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21A41-5D6F-8110-6FC5-7201B2F0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9F15F5-5833-B0B2-9C9F-E2A3A70C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37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4890A9-293A-4E88-25D3-77521207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3BD4AC-B65B-8A31-3EF7-19F999CF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9E1B8-FE17-9730-75DE-7DE99064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11B07F-A954-EC93-F925-F542E73D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A6E576-6638-36FA-B973-B515E91C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83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CF94B-A283-B483-D089-FA791714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800E4-1A0F-BAA3-19C3-1700E1DD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F2FB3-971B-D568-F216-989E44FB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C60722-26FD-0498-1F4D-DD6AB3D4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04B75B-122F-5297-5250-B97B7515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3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404EE-F3A3-ED2B-65FA-2EE1DC0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16E2D2-42A8-2D5C-61EF-2D11E54A2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2C1ABA-93AB-CD62-77E2-043FB62E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3E77E-59F5-2A31-3F71-5F7C83F1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11E89-D007-78B7-C0A5-76F3E883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5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C6904-B72D-9DD0-6106-BC3F9F5F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9BC8F-D965-8979-EE32-A6A461971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557696-BF23-3922-96CD-6DFCB8FD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7F19C9-A6B8-CABE-7AD1-3736DD47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674AD-4C4A-5D79-2D1E-1A7E4D08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B5EC8-574F-6D98-A706-3B1E42EC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1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3F524-33EF-B926-092F-EC1B8D1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10DF33-EBBD-8F15-45FA-E656F2AC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0FF5F7-5286-25D4-3831-A126EE540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F122C6-6F1F-F3BE-1FA7-26220CE05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DFF2D2-AA67-E9B7-F88C-28B65C93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505FC8-9E81-0028-739B-8771685A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33E5C6-BF43-D33B-0A31-64878767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883533-A0FA-6CC0-01CD-B4B188E6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19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B10B0-B0D1-09CB-DF6B-05D6AD5E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D0D33C-29C9-C164-5058-C7F62016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ACFBAD-70C0-024D-C04F-2375DDED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F4E551-1DA2-A3D7-710B-4FBA70A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9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13ADF4-9FC5-E8B8-129D-8760DEC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C1C0164-D32C-C52F-85BC-DCE24E87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D5038A-2E1D-6930-EF7D-56F2E0FE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56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528C-381E-9A50-7A22-0F88E9EF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E35AB-0B68-5BAC-2420-3369F30C4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BA090F-1C6B-58B2-0A8D-D98CFCCE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4E19E4-DAA3-AF01-663E-34599C0E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F83B3-BA28-4D6D-B45B-CB5EFA1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D5C385-B470-EECF-41F1-28C83BC4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2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130E7-4325-D25C-A85C-58BCD5EB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FAF01D-96DA-705B-A2DA-69A4B9044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7CC095-937C-20F9-1B71-3233A6653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B00CC-46B8-5D46-165C-1494B0F4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1DE53-2B41-AB81-C89A-928B7C00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5F7D18-8E40-6E22-9A1E-E168EF00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46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680716-59B6-8147-82AA-4CA240F7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0CE35F-0C1F-C355-F6B8-DD06B1C5A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7B5AE-1FE2-8131-C388-61BCDE45D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F2BCC-8D93-4130-805B-58EB6E7FFBCC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2EB1E5-18D8-9D59-F267-13CD0431B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4C48F-79A0-3D20-F4F2-A8EB3276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52433-221B-46DE-901B-1B6793AB5C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5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4D9EAA9-39FE-0CA0-FE1C-87502F984378}"/>
              </a:ext>
            </a:extLst>
          </p:cNvPr>
          <p:cNvSpPr txBox="1"/>
          <p:nvPr/>
        </p:nvSpPr>
        <p:spPr>
          <a:xfrm>
            <a:off x="1262644" y="2075900"/>
            <a:ext cx="4365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/>
              <a:t>MENU MAKER BY</a:t>
            </a:r>
          </a:p>
          <a:p>
            <a:pPr algn="ctr"/>
            <a:r>
              <a:rPr lang="fr-FR" sz="2800" b="1" dirty="0"/>
              <a:t>QWENTA</a:t>
            </a:r>
          </a:p>
        </p:txBody>
      </p:sp>
      <p:pic>
        <p:nvPicPr>
          <p:cNvPr id="9" name="Image 8" descr="Une image contenant texte, menu, ustensile de cuisine, nourriture&#10;&#10;Description générée automatiquement">
            <a:extLst>
              <a:ext uri="{FF2B5EF4-FFF2-40B4-BE49-F238E27FC236}">
                <a16:creationId xmlns:a16="http://schemas.microsoft.com/office/drawing/2014/main" id="{3C2B51CD-3096-CB38-D9FB-94757340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51" y="713170"/>
            <a:ext cx="4815603" cy="52304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37DD674-118A-EE5C-04DE-46F5CA33BB38}"/>
              </a:ext>
            </a:extLst>
          </p:cNvPr>
          <p:cNvSpPr txBox="1"/>
          <p:nvPr/>
        </p:nvSpPr>
        <p:spPr>
          <a:xfrm>
            <a:off x="469773" y="3328385"/>
            <a:ext cx="6094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Présentation de la veille technique</a:t>
            </a:r>
          </a:p>
        </p:txBody>
      </p:sp>
    </p:spTree>
    <p:extLst>
      <p:ext uri="{BB962C8B-B14F-4D97-AF65-F5344CB8AC3E}">
        <p14:creationId xmlns:p14="http://schemas.microsoft.com/office/powerpoint/2010/main" val="62890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E4BDA74-F155-57B4-246D-09A26C46715C}"/>
              </a:ext>
            </a:extLst>
          </p:cNvPr>
          <p:cNvSpPr txBox="1"/>
          <p:nvPr/>
        </p:nvSpPr>
        <p:spPr>
          <a:xfrm>
            <a:off x="420695" y="464735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SÉLECTIONNER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0F0244-AA67-95E9-9F76-5F2D82C02C75}"/>
              </a:ext>
            </a:extLst>
          </p:cNvPr>
          <p:cNvSpPr txBox="1"/>
          <p:nvPr/>
        </p:nvSpPr>
        <p:spPr>
          <a:xfrm>
            <a:off x="335075" y="2496959"/>
            <a:ext cx="4067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Parmi toutes ces informations,</a:t>
            </a:r>
          </a:p>
          <a:p>
            <a:r>
              <a:rPr lang="fr-FR" dirty="0"/>
              <a:t> il convient ensuite de sélectionner</a:t>
            </a:r>
          </a:p>
          <a:p>
            <a:r>
              <a:rPr lang="fr-FR" dirty="0"/>
              <a:t> les plus pertinentes en tenant compte</a:t>
            </a:r>
          </a:p>
          <a:p>
            <a:r>
              <a:rPr lang="fr-FR" dirty="0"/>
              <a:t> de plusieurs critères :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C23DE5B-A820-E852-B42D-519BAC6AA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653517"/>
              </p:ext>
            </p:extLst>
          </p:nvPr>
        </p:nvGraphicFramePr>
        <p:xfrm>
          <a:off x="3086714" y="98795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6951970-3BE4-46C4-21C1-BED24B361F55}"/>
              </a:ext>
            </a:extLst>
          </p:cNvPr>
          <p:cNvSpPr txBox="1"/>
          <p:nvPr/>
        </p:nvSpPr>
        <p:spPr>
          <a:xfrm>
            <a:off x="8236444" y="1396952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Précision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Lisibilité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Temps nécessaire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0FB482-9E26-18A7-B771-B32EAE060A96}"/>
              </a:ext>
            </a:extLst>
          </p:cNvPr>
          <p:cNvSpPr txBox="1"/>
          <p:nvPr/>
        </p:nvSpPr>
        <p:spPr>
          <a:xfrm>
            <a:off x="2663607" y="5206292"/>
            <a:ext cx="7166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Validation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Sérieux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6E2C7A2-A134-13E6-2D49-3E27A9700688}"/>
              </a:ext>
            </a:extLst>
          </p:cNvPr>
          <p:cNvSpPr txBox="1"/>
          <p:nvPr/>
        </p:nvSpPr>
        <p:spPr>
          <a:xfrm>
            <a:off x="9951402" y="5223714"/>
            <a:ext cx="2333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Lien avec le projet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Date de parution</a:t>
            </a:r>
          </a:p>
        </p:txBody>
      </p:sp>
    </p:spTree>
    <p:extLst>
      <p:ext uri="{BB962C8B-B14F-4D97-AF65-F5344CB8AC3E}">
        <p14:creationId xmlns:p14="http://schemas.microsoft.com/office/powerpoint/2010/main" val="344947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9BEB21-9800-CEC6-6061-E57C8B6B5787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SYNTHÈSE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746741-17C1-1B77-1CBE-BEA2ADEFBEB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	</a:t>
            </a:r>
            <a:r>
              <a:rPr lang="en-US" sz="1500" dirty="0"/>
              <a:t>La </a:t>
            </a:r>
            <a:r>
              <a:rPr lang="en-US" sz="1500" dirty="0" err="1"/>
              <a:t>veille</a:t>
            </a:r>
            <a:r>
              <a:rPr lang="en-US" sz="1500" dirty="0"/>
              <a:t> </a:t>
            </a:r>
            <a:r>
              <a:rPr lang="en-US" sz="1500" dirty="0" err="1"/>
              <a:t>réalisée</a:t>
            </a:r>
            <a:r>
              <a:rPr lang="en-US" sz="1500" dirty="0"/>
              <a:t> </a:t>
            </a:r>
            <a:r>
              <a:rPr lang="en-US" sz="1500" dirty="0" err="1"/>
              <a:t>couvre</a:t>
            </a:r>
            <a:r>
              <a:rPr lang="en-US" sz="1500" dirty="0"/>
              <a:t> un large </a:t>
            </a:r>
            <a:r>
              <a:rPr lang="en-US" sz="1500" dirty="0" err="1"/>
              <a:t>éventail</a:t>
            </a:r>
            <a:r>
              <a:rPr lang="en-US" sz="1500" dirty="0"/>
              <a:t> de </a:t>
            </a:r>
            <a:r>
              <a:rPr lang="en-US" sz="1500" dirty="0" err="1"/>
              <a:t>thématiques</a:t>
            </a:r>
            <a:r>
              <a:rPr lang="en-US" sz="1500" dirty="0"/>
              <a:t>, </a:t>
            </a:r>
            <a:r>
              <a:rPr lang="en-US" sz="1500" dirty="0" err="1"/>
              <a:t>notamment</a:t>
            </a:r>
            <a:r>
              <a:rPr lang="en-US" sz="1500" dirty="0"/>
              <a:t> </a:t>
            </a:r>
            <a:r>
              <a:rPr lang="en-US" sz="1500" dirty="0" err="1"/>
              <a:t>l'innovation</a:t>
            </a:r>
            <a:r>
              <a:rPr lang="en-US" sz="1500" dirty="0"/>
              <a:t> dans les technologies de </a:t>
            </a:r>
            <a:r>
              <a:rPr lang="en-US" sz="1500" dirty="0" err="1"/>
              <a:t>l'information</a:t>
            </a:r>
            <a:r>
              <a:rPr lang="en-US" sz="1500" dirty="0"/>
              <a:t> et de la communication, la </a:t>
            </a:r>
            <a:r>
              <a:rPr lang="en-US" sz="1500" dirty="0" err="1"/>
              <a:t>cybersécurité</a:t>
            </a:r>
            <a:r>
              <a:rPr lang="en-US" sz="1500" dirty="0"/>
              <a:t>, la gestion de </a:t>
            </a:r>
            <a:r>
              <a:rPr lang="en-US" sz="1500" dirty="0" err="1"/>
              <a:t>projets</a:t>
            </a:r>
            <a:r>
              <a:rPr lang="en-US" sz="1500" dirty="0"/>
              <a:t> et le </a:t>
            </a:r>
            <a:r>
              <a:rPr lang="en-US" sz="1500" dirty="0" err="1"/>
              <a:t>développement</a:t>
            </a:r>
            <a:r>
              <a:rPr lang="en-US" sz="1500" dirty="0"/>
              <a:t> Web.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</a:t>
            </a:r>
            <a:r>
              <a:rPr lang="en-US" sz="1500" dirty="0" err="1"/>
              <a:t>Certains</a:t>
            </a:r>
            <a:r>
              <a:rPr lang="en-US" sz="1500" dirty="0"/>
              <a:t> articles se </a:t>
            </a:r>
            <a:r>
              <a:rPr lang="en-US" sz="1500" dirty="0" err="1"/>
              <a:t>concentrent</a:t>
            </a:r>
            <a:r>
              <a:rPr lang="en-US" sz="1500" dirty="0"/>
              <a:t> sur </a:t>
            </a:r>
            <a:r>
              <a:rPr lang="en-US" sz="1500" dirty="0" err="1"/>
              <a:t>l'importance</a:t>
            </a:r>
            <a:r>
              <a:rPr lang="en-US" sz="1500" dirty="0"/>
              <a:t> de la </a:t>
            </a:r>
            <a:r>
              <a:rPr lang="en-US" sz="1500" dirty="0" err="1"/>
              <a:t>cybersécurité</a:t>
            </a:r>
            <a:r>
              <a:rPr lang="en-US" sz="1500" dirty="0"/>
              <a:t> pour les </a:t>
            </a:r>
            <a:r>
              <a:rPr lang="en-US" sz="1500" dirty="0" err="1"/>
              <a:t>entreprises</a:t>
            </a:r>
            <a:r>
              <a:rPr lang="en-US" sz="1500" dirty="0"/>
              <a:t> et les </a:t>
            </a:r>
            <a:r>
              <a:rPr lang="en-US" sz="1500" dirty="0" err="1"/>
              <a:t>organisations</a:t>
            </a:r>
            <a:r>
              <a:rPr lang="en-US" sz="1500" dirty="0"/>
              <a:t>, </a:t>
            </a:r>
            <a:r>
              <a:rPr lang="en-US" sz="1500" dirty="0" err="1"/>
              <a:t>offrant</a:t>
            </a:r>
            <a:r>
              <a:rPr lang="en-US" sz="1500" dirty="0"/>
              <a:t> des </a:t>
            </a:r>
            <a:r>
              <a:rPr lang="en-US" sz="1500" dirty="0" err="1"/>
              <a:t>pistes</a:t>
            </a:r>
            <a:r>
              <a:rPr lang="en-US" sz="1500" dirty="0"/>
              <a:t> pour </a:t>
            </a:r>
            <a:r>
              <a:rPr lang="en-US" sz="1500" dirty="0" err="1"/>
              <a:t>définir</a:t>
            </a:r>
            <a:r>
              <a:rPr lang="en-US" sz="1500" dirty="0"/>
              <a:t> les </a:t>
            </a:r>
            <a:r>
              <a:rPr lang="en-US" sz="1500" dirty="0" err="1"/>
              <a:t>stratégies</a:t>
            </a:r>
            <a:r>
              <a:rPr lang="en-US" sz="1500" dirty="0"/>
              <a:t> </a:t>
            </a:r>
            <a:r>
              <a:rPr lang="en-US" sz="1500" dirty="0" err="1"/>
              <a:t>liées</a:t>
            </a:r>
            <a:r>
              <a:rPr lang="en-US" sz="1500" dirty="0"/>
              <a:t> à la </a:t>
            </a:r>
            <a:r>
              <a:rPr lang="en-US" sz="1500" dirty="0" err="1"/>
              <a:t>sécurisation</a:t>
            </a:r>
            <a:r>
              <a:rPr lang="en-US" sz="1500" dirty="0"/>
              <a:t> des bases de données et à </a:t>
            </a:r>
            <a:r>
              <a:rPr lang="en-US" sz="1500" dirty="0" err="1"/>
              <a:t>l'authentification</a:t>
            </a:r>
            <a:r>
              <a:rPr lang="en-US" sz="1500" dirty="0"/>
              <a:t> des </a:t>
            </a:r>
            <a:r>
              <a:rPr lang="en-US" sz="1500" dirty="0" err="1"/>
              <a:t>utilisateurs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</a:t>
            </a:r>
            <a:r>
              <a:rPr lang="en-US" sz="1500" dirty="0" err="1"/>
              <a:t>D'autres</a:t>
            </a:r>
            <a:r>
              <a:rPr lang="en-US" sz="1500" dirty="0"/>
              <a:t> </a:t>
            </a:r>
            <a:r>
              <a:rPr lang="en-US" sz="1500" dirty="0" err="1"/>
              <a:t>mettent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lumière les tendances </a:t>
            </a:r>
            <a:r>
              <a:rPr lang="en-US" sz="1500" dirty="0" err="1"/>
              <a:t>actuelles</a:t>
            </a:r>
            <a:r>
              <a:rPr lang="en-US" sz="1500" dirty="0"/>
              <a:t> du </a:t>
            </a:r>
            <a:r>
              <a:rPr lang="en-US" sz="1500" dirty="0" err="1"/>
              <a:t>développement</a:t>
            </a:r>
            <a:r>
              <a:rPr lang="en-US" sz="1500" dirty="0"/>
              <a:t> Web, </a:t>
            </a:r>
            <a:r>
              <a:rPr lang="en-US" sz="1500" dirty="0" err="1"/>
              <a:t>comme</a:t>
            </a:r>
            <a:r>
              <a:rPr lang="en-US" sz="1500" dirty="0"/>
              <a:t> les </a:t>
            </a:r>
            <a:r>
              <a:rPr lang="en-US" sz="1500" dirty="0" err="1"/>
              <a:t>dernières</a:t>
            </a:r>
            <a:r>
              <a:rPr lang="en-US" sz="1500" dirty="0"/>
              <a:t> </a:t>
            </a:r>
            <a:r>
              <a:rPr lang="en-US" sz="1500" dirty="0" err="1"/>
              <a:t>fonctionnalités</a:t>
            </a:r>
            <a:r>
              <a:rPr lang="en-US" sz="1500" dirty="0"/>
              <a:t> de JavaScript, </a:t>
            </a:r>
            <a:r>
              <a:rPr lang="en-US" sz="1500" dirty="0" err="1"/>
              <a:t>ainsi</a:t>
            </a:r>
            <a:r>
              <a:rPr lang="en-US" sz="1500" dirty="0"/>
              <a:t> que les </a:t>
            </a:r>
            <a:r>
              <a:rPr lang="en-US" sz="1500" dirty="0" err="1"/>
              <a:t>librairies</a:t>
            </a:r>
            <a:r>
              <a:rPr lang="en-US" sz="1500" dirty="0"/>
              <a:t> et frameworks. </a:t>
            </a:r>
            <a:r>
              <a:rPr lang="en-US" sz="1500" dirty="0" err="1"/>
              <a:t>Ces</a:t>
            </a:r>
            <a:r>
              <a:rPr lang="en-US" sz="1500" dirty="0"/>
              <a:t> analyses </a:t>
            </a:r>
            <a:r>
              <a:rPr lang="en-US" sz="1500" dirty="0" err="1"/>
              <a:t>ont</a:t>
            </a:r>
            <a:r>
              <a:rPr lang="en-US" sz="1500" dirty="0"/>
              <a:t> </a:t>
            </a:r>
            <a:r>
              <a:rPr lang="en-US" sz="1500" dirty="0" err="1"/>
              <a:t>permis</a:t>
            </a:r>
            <a:r>
              <a:rPr lang="en-US" sz="1500" dirty="0"/>
              <a:t> de comparer </a:t>
            </a:r>
            <a:r>
              <a:rPr lang="en-US" sz="1500" dirty="0" err="1"/>
              <a:t>différentes</a:t>
            </a:r>
            <a:r>
              <a:rPr lang="en-US" sz="1500" dirty="0"/>
              <a:t> solutions </a:t>
            </a:r>
            <a:r>
              <a:rPr lang="en-US" sz="1500" dirty="0" err="1"/>
              <a:t>afin</a:t>
            </a:r>
            <a:r>
              <a:rPr lang="en-US" sz="1500" dirty="0"/>
              <a:t> </a:t>
            </a:r>
            <a:r>
              <a:rPr lang="en-US" sz="1500" dirty="0" err="1"/>
              <a:t>d'identifier</a:t>
            </a:r>
            <a:r>
              <a:rPr lang="en-US" sz="1500" dirty="0"/>
              <a:t> la plus </a:t>
            </a:r>
            <a:r>
              <a:rPr lang="en-US" sz="1500" dirty="0" err="1"/>
              <a:t>optimisée</a:t>
            </a:r>
            <a:r>
              <a:rPr lang="en-US" sz="1500" dirty="0"/>
              <a:t> pour </a:t>
            </a:r>
            <a:r>
              <a:rPr lang="en-US" sz="1500" i="1" dirty="0"/>
              <a:t>Menu Maker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</a:t>
            </a:r>
            <a:r>
              <a:rPr lang="en-US" sz="1500" dirty="0" err="1"/>
              <a:t>Enfin</a:t>
            </a:r>
            <a:r>
              <a:rPr lang="en-US" sz="1500" dirty="0"/>
              <a:t>, la </a:t>
            </a:r>
            <a:r>
              <a:rPr lang="en-US" sz="1500" dirty="0" err="1"/>
              <a:t>veille</a:t>
            </a:r>
            <a:r>
              <a:rPr lang="en-US" sz="1500" dirty="0"/>
              <a:t> </a:t>
            </a:r>
            <a:r>
              <a:rPr lang="en-US" sz="1500" dirty="0" err="1"/>
              <a:t>inclut</a:t>
            </a:r>
            <a:r>
              <a:rPr lang="en-US" sz="1500" dirty="0"/>
              <a:t> des documentations </a:t>
            </a:r>
            <a:r>
              <a:rPr lang="en-US" sz="1500" dirty="0" err="1"/>
              <a:t>officielles</a:t>
            </a:r>
            <a:r>
              <a:rPr lang="en-US" sz="1500" dirty="0"/>
              <a:t> des technologies et APIs </a:t>
            </a:r>
            <a:r>
              <a:rPr lang="en-US" sz="1500" dirty="0" err="1"/>
              <a:t>essentielles</a:t>
            </a:r>
            <a:r>
              <a:rPr lang="en-US" sz="1500" dirty="0"/>
              <a:t> au </a:t>
            </a:r>
            <a:r>
              <a:rPr lang="en-US" sz="1500" dirty="0" err="1"/>
              <a:t>projet</a:t>
            </a:r>
            <a:r>
              <a:rPr lang="en-US" sz="1500" dirty="0"/>
              <a:t>, </a:t>
            </a:r>
            <a:r>
              <a:rPr lang="en-US" sz="1500" dirty="0" err="1"/>
              <a:t>garantissant</a:t>
            </a:r>
            <a:r>
              <a:rPr lang="en-US" sz="1500" dirty="0"/>
              <a:t> </a:t>
            </a:r>
            <a:r>
              <a:rPr lang="en-US" sz="1500" dirty="0" err="1"/>
              <a:t>une</a:t>
            </a:r>
            <a:r>
              <a:rPr lang="en-US" sz="1500" dirty="0"/>
              <a:t> </a:t>
            </a:r>
            <a:r>
              <a:rPr lang="en-US" sz="1500" dirty="0" err="1"/>
              <a:t>implémentation</a:t>
            </a:r>
            <a:r>
              <a:rPr lang="en-US" sz="1500" dirty="0"/>
              <a:t> </a:t>
            </a:r>
            <a:r>
              <a:rPr lang="en-US" sz="1500" dirty="0" err="1"/>
              <a:t>solide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	En résumé, </a:t>
            </a:r>
            <a:r>
              <a:rPr lang="en-US" sz="1500" dirty="0" err="1"/>
              <a:t>cette</a:t>
            </a:r>
            <a:r>
              <a:rPr lang="en-US" sz="1500" dirty="0"/>
              <a:t> </a:t>
            </a:r>
            <a:r>
              <a:rPr lang="en-US" sz="1500" dirty="0" err="1"/>
              <a:t>veille</a:t>
            </a:r>
            <a:r>
              <a:rPr lang="en-US" sz="1500" dirty="0"/>
              <a:t> </a:t>
            </a:r>
            <a:r>
              <a:rPr lang="en-US" sz="1500" dirty="0" err="1"/>
              <a:t>apporte</a:t>
            </a:r>
            <a:r>
              <a:rPr lang="en-US" sz="1500" dirty="0"/>
              <a:t> des </a:t>
            </a:r>
            <a:r>
              <a:rPr lang="en-US" sz="1500" dirty="0" err="1"/>
              <a:t>ressources</a:t>
            </a:r>
            <a:r>
              <a:rPr lang="en-US" sz="1500" dirty="0"/>
              <a:t> </a:t>
            </a:r>
            <a:r>
              <a:rPr lang="en-US" sz="1500" dirty="0" err="1"/>
              <a:t>stratégiques</a:t>
            </a:r>
            <a:r>
              <a:rPr lang="en-US" sz="1500" dirty="0"/>
              <a:t> et techniques </a:t>
            </a:r>
            <a:r>
              <a:rPr lang="en-US" sz="1500" dirty="0" err="1"/>
              <a:t>essentielles</a:t>
            </a:r>
            <a:r>
              <a:rPr lang="en-US" sz="1500" dirty="0"/>
              <a:t> à la </a:t>
            </a:r>
            <a:r>
              <a:rPr lang="en-US" sz="1500" dirty="0" err="1"/>
              <a:t>définition</a:t>
            </a:r>
            <a:r>
              <a:rPr lang="en-US" sz="1500" dirty="0"/>
              <a:t> de la solution technique de </a:t>
            </a:r>
            <a:r>
              <a:rPr lang="en-US" sz="1500" i="1" dirty="0"/>
              <a:t>Menu Maker by </a:t>
            </a:r>
            <a:r>
              <a:rPr lang="en-US" sz="1500" i="1" dirty="0" err="1"/>
              <a:t>Qwenta</a:t>
            </a:r>
            <a:r>
              <a:rPr lang="en-US" sz="1500" dirty="0"/>
              <a:t>.</a:t>
            </a:r>
          </a:p>
        </p:txBody>
      </p:sp>
      <p:pic>
        <p:nvPicPr>
          <p:cNvPr id="6" name="Image 5" descr="Une image contenant Graphique, Police, graphisme, symbole&#10;&#10;Description générée automatiquement">
            <a:extLst>
              <a:ext uri="{FF2B5EF4-FFF2-40B4-BE49-F238E27FC236}">
                <a16:creationId xmlns:a16="http://schemas.microsoft.com/office/drawing/2014/main" id="{1E348DBF-7B65-E967-AE5C-8383710CF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0AD8D1C7-15B4-A7BB-A6A4-59355369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2123594"/>
            <a:ext cx="5221625" cy="26108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BEA620B-D9D8-B5CA-5986-0ED61CF8A3CC}"/>
              </a:ext>
            </a:extLst>
          </p:cNvPr>
          <p:cNvSpPr txBox="1"/>
          <p:nvPr/>
        </p:nvSpPr>
        <p:spPr>
          <a:xfrm>
            <a:off x="6664957" y="1994169"/>
            <a:ext cx="4434721" cy="27402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Feedly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est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plateforme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veille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numérique qui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permet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centraliser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et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d’organiser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informations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provenant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diverses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sources sur le web.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C’est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un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outil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particulièrement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apprécié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par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professionnels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les équipes, et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passionnés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pour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suivre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les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actualités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organiser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leur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veille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et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partager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informations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4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7322152-7DE2-47A0-5AB9-AEB5F180C442}"/>
              </a:ext>
            </a:extLst>
          </p:cNvPr>
          <p:cNvSpPr txBox="1"/>
          <p:nvPr/>
        </p:nvSpPr>
        <p:spPr>
          <a:xfrm>
            <a:off x="402482" y="817523"/>
            <a:ext cx="2507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AFFICHAGE DES</a:t>
            </a:r>
          </a:p>
          <a:p>
            <a:r>
              <a:rPr lang="fr-FR" sz="2400" b="1" dirty="0"/>
              <a:t>RESSOURCES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7F0A83-B55F-F268-F53C-0B6F7FCEEDF2}"/>
              </a:ext>
            </a:extLst>
          </p:cNvPr>
          <p:cNvSpPr txBox="1"/>
          <p:nvPr/>
        </p:nvSpPr>
        <p:spPr>
          <a:xfrm>
            <a:off x="401266" y="2483744"/>
            <a:ext cx="43750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dirty="0" err="1"/>
              <a:t>Feedly</a:t>
            </a:r>
            <a:r>
              <a:rPr lang="fr-FR" dirty="0"/>
              <a:t> permet d'afficher les ressources sous différents formats pour faciliter la lecture et l'organisation. Voici comment naviguer et personnaliser l'affichage des ressources 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Liste Compacte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Carte (Magazine </a:t>
            </a:r>
            <a:r>
              <a:rPr lang="fr-FR" dirty="0" err="1"/>
              <a:t>View</a:t>
            </a:r>
            <a:r>
              <a:rPr lang="fr-FR" dirty="0"/>
              <a:t>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dirty="0"/>
              <a:t>Mode Article Complet 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8C048FB-517A-EF8D-4BAC-0C9C9B82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81" y="876718"/>
            <a:ext cx="7266496" cy="51045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6E58431-9EC3-04CF-3F88-9B5B551C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534" y="131032"/>
            <a:ext cx="3560466" cy="222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A8EA4BB-9DFC-CFDC-798F-D3CEBFBEED13}"/>
              </a:ext>
            </a:extLst>
          </p:cNvPr>
          <p:cNvSpPr txBox="1"/>
          <p:nvPr/>
        </p:nvSpPr>
        <p:spPr>
          <a:xfrm>
            <a:off x="1256044" y="93904"/>
            <a:ext cx="34164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</a:rPr>
              <a:t>Feeds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Developpeur</a:t>
            </a:r>
            <a:r>
              <a:rPr lang="fr-FR" dirty="0">
                <a:solidFill>
                  <a:schemeClr val="bg1"/>
                </a:solidFill>
              </a:rPr>
              <a:t> (page générale)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D13D9B2-C2E2-3109-5A56-513F8A86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60" y="1939301"/>
            <a:ext cx="9773072" cy="37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DB3E7B-7077-9FA8-29F9-645ACBD6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74" y="1818107"/>
            <a:ext cx="10359851" cy="44999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8FA99DE-A28A-2286-B190-0E3893E548BE}"/>
              </a:ext>
            </a:extLst>
          </p:cNvPr>
          <p:cNvSpPr txBox="1"/>
          <p:nvPr/>
        </p:nvSpPr>
        <p:spPr>
          <a:xfrm>
            <a:off x="1256043" y="477918"/>
            <a:ext cx="4839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</a:rPr>
              <a:t>Feeds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41 </a:t>
            </a:r>
            <a:r>
              <a:rPr lang="fr-FR" dirty="0" err="1">
                <a:solidFill>
                  <a:schemeClr val="bg1"/>
                </a:solidFill>
              </a:rPr>
              <a:t>Mag</a:t>
            </a:r>
            <a:r>
              <a:rPr lang="fr-FR" dirty="0">
                <a:solidFill>
                  <a:schemeClr val="bg1"/>
                </a:solidFill>
              </a:rPr>
              <a:t>, le magazine du développement web</a:t>
            </a:r>
          </a:p>
        </p:txBody>
      </p:sp>
    </p:spTree>
    <p:extLst>
      <p:ext uri="{BB962C8B-B14F-4D97-AF65-F5344CB8AC3E}">
        <p14:creationId xmlns:p14="http://schemas.microsoft.com/office/powerpoint/2010/main" val="141209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0BCE3D-E84F-E78B-7780-7ED13F89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08" y="1802658"/>
            <a:ext cx="9703370" cy="419620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2E58D0-BE16-2FB0-F8FF-C933C10B1590}"/>
              </a:ext>
            </a:extLst>
          </p:cNvPr>
          <p:cNvSpPr txBox="1"/>
          <p:nvPr/>
        </p:nvSpPr>
        <p:spPr>
          <a:xfrm>
            <a:off x="1256043" y="477918"/>
            <a:ext cx="48399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</a:rPr>
              <a:t>Feeds</a:t>
            </a:r>
            <a:endParaRPr lang="fr-FR" sz="2800" b="1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Dail.dev</a:t>
            </a:r>
            <a:r>
              <a:rPr lang="fr-FR" dirty="0">
                <a:solidFill>
                  <a:schemeClr val="bg1"/>
                </a:solidFill>
              </a:rPr>
              <a:t> blocs</a:t>
            </a:r>
          </a:p>
        </p:txBody>
      </p:sp>
    </p:spTree>
    <p:extLst>
      <p:ext uri="{BB962C8B-B14F-4D97-AF65-F5344CB8AC3E}">
        <p14:creationId xmlns:p14="http://schemas.microsoft.com/office/powerpoint/2010/main" val="18870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577A21F-14FC-E86D-0B09-614BB2E0A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5" y="1137570"/>
            <a:ext cx="10911802" cy="572043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07DB75-8BF4-4AAA-3440-A553D1023FDF}"/>
              </a:ext>
            </a:extLst>
          </p:cNvPr>
          <p:cNvSpPr txBox="1"/>
          <p:nvPr/>
        </p:nvSpPr>
        <p:spPr>
          <a:xfrm>
            <a:off x="566765" y="181453"/>
            <a:ext cx="3416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BOARDS</a:t>
            </a:r>
          </a:p>
          <a:p>
            <a:r>
              <a:rPr lang="fr-FR" dirty="0"/>
              <a:t>Développement web</a:t>
            </a:r>
          </a:p>
        </p:txBody>
      </p:sp>
    </p:spTree>
    <p:extLst>
      <p:ext uri="{BB962C8B-B14F-4D97-AF65-F5344CB8AC3E}">
        <p14:creationId xmlns:p14="http://schemas.microsoft.com/office/powerpoint/2010/main" val="389545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866CE9C-8132-095E-C96F-D43B956FE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284331"/>
            <a:ext cx="11046488" cy="557366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64636A-8BAB-73C0-8690-A10B75C0D472}"/>
              </a:ext>
            </a:extLst>
          </p:cNvPr>
          <p:cNvSpPr txBox="1"/>
          <p:nvPr/>
        </p:nvSpPr>
        <p:spPr>
          <a:xfrm>
            <a:off x="566765" y="181453"/>
            <a:ext cx="34164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BOARDS</a:t>
            </a:r>
          </a:p>
          <a:p>
            <a:r>
              <a:rPr lang="fr-FR" dirty="0"/>
              <a:t>Menu Maker by </a:t>
            </a:r>
            <a:r>
              <a:rPr lang="fr-FR" dirty="0" err="1"/>
              <a:t>Qwenta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748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547BCE-E032-F45C-B154-11A88AFD9D6B}"/>
              </a:ext>
            </a:extLst>
          </p:cNvPr>
          <p:cNvSpPr txBox="1"/>
          <p:nvPr/>
        </p:nvSpPr>
        <p:spPr>
          <a:xfrm>
            <a:off x="630918" y="643465"/>
            <a:ext cx="3895359" cy="1846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atin typeface="+mj-lt"/>
                <a:ea typeface="+mj-ea"/>
                <a:cs typeface="+mj-cs"/>
              </a:rPr>
              <a:t>MÉTHODES ET SOURCES D'INFORMATION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6D00EE-084E-DDA0-7CD4-055DCD7F5012}"/>
              </a:ext>
            </a:extLst>
          </p:cNvPr>
          <p:cNvSpPr txBox="1"/>
          <p:nvPr/>
        </p:nvSpPr>
        <p:spPr>
          <a:xfrm>
            <a:off x="630936" y="2807167"/>
            <a:ext cx="3895522" cy="3386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J'utilise</a:t>
            </a:r>
            <a:r>
              <a:rPr lang="en-US" sz="2000" dirty="0"/>
              <a:t> de </a:t>
            </a:r>
            <a:r>
              <a:rPr lang="en-US" sz="2000" dirty="0" err="1"/>
              <a:t>nombreuses</a:t>
            </a:r>
            <a:r>
              <a:rPr lang="en-US" sz="2000" dirty="0"/>
              <a:t> </a:t>
            </a:r>
            <a:r>
              <a:rPr lang="en-US" sz="2000" dirty="0" err="1"/>
              <a:t>plateformes</a:t>
            </a:r>
            <a:r>
              <a:rPr lang="en-US" sz="2000" dirty="0"/>
              <a:t> pour me </a:t>
            </a:r>
            <a:r>
              <a:rPr lang="en-US" sz="2000" dirty="0" err="1"/>
              <a:t>tenir</a:t>
            </a:r>
            <a:r>
              <a:rPr lang="en-US" sz="2000" dirty="0"/>
              <a:t> </a:t>
            </a:r>
            <a:r>
              <a:rPr lang="en-US" sz="2000" dirty="0" err="1"/>
              <a:t>informée</a:t>
            </a:r>
            <a:r>
              <a:rPr lang="en-US" sz="2000" dirty="0"/>
              <a:t> des </a:t>
            </a:r>
            <a:r>
              <a:rPr lang="en-US" sz="2000" dirty="0" err="1"/>
              <a:t>évolutions</a:t>
            </a:r>
            <a:r>
              <a:rPr lang="en-US" sz="2000" dirty="0"/>
              <a:t> techniques dans le </a:t>
            </a:r>
            <a:r>
              <a:rPr lang="en-US" sz="2000" dirty="0" err="1"/>
              <a:t>domaine</a:t>
            </a:r>
            <a:r>
              <a:rPr lang="en-US" sz="2000" dirty="0"/>
              <a:t> du </a:t>
            </a:r>
            <a:r>
              <a:rPr lang="en-US" sz="2000" dirty="0" err="1"/>
              <a:t>développement</a:t>
            </a:r>
            <a:r>
              <a:rPr lang="en-US" sz="2000" dirty="0"/>
              <a:t> web. En </a:t>
            </a:r>
            <a:r>
              <a:rPr lang="en-US" sz="2000" dirty="0" err="1"/>
              <a:t>voici</a:t>
            </a:r>
            <a:r>
              <a:rPr lang="en-US" sz="2000" dirty="0"/>
              <a:t> </a:t>
            </a:r>
            <a:r>
              <a:rPr lang="en-US" sz="2000" dirty="0" err="1"/>
              <a:t>quelques-unes</a:t>
            </a:r>
            <a:r>
              <a:rPr lang="en-US" sz="2000" dirty="0"/>
              <a:t> 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Feedly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Twitter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Daily.dev</a:t>
            </a:r>
            <a:endParaRPr lang="en-US" sz="20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Pocket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wakelet</a:t>
            </a:r>
            <a:endParaRPr lang="en-US" sz="2000" dirty="0"/>
          </a:p>
        </p:txBody>
      </p:sp>
      <p:pic>
        <p:nvPicPr>
          <p:cNvPr id="13" name="Image 12" descr="Une image contenant oiseau, silhouette&#10;&#10;Description générée automatiquement">
            <a:extLst>
              <a:ext uri="{FF2B5EF4-FFF2-40B4-BE49-F238E27FC236}">
                <a16:creationId xmlns:a16="http://schemas.microsoft.com/office/drawing/2014/main" id="{2E7508DB-3E3C-6F3B-E645-B66AA188E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342900"/>
            <a:ext cx="3099816" cy="3099816"/>
          </a:xfrm>
          <a:prstGeom prst="rect">
            <a:avLst/>
          </a:prstGeom>
        </p:spPr>
      </p:pic>
      <p:pic>
        <p:nvPicPr>
          <p:cNvPr id="9" name="Image 8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1A555063-F7DE-523E-682C-F98264CED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1003213"/>
            <a:ext cx="3785616" cy="965333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A2656BF1-36A0-0906-D6B5-AF2B6A446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4469000"/>
            <a:ext cx="3099816" cy="1051087"/>
          </a:xfrm>
          <a:prstGeom prst="rect">
            <a:avLst/>
          </a:prstGeom>
        </p:spPr>
      </p:pic>
      <p:pic>
        <p:nvPicPr>
          <p:cNvPr id="11" name="Image 10" descr="Une image contenant texte, multimédia, capture d’écran, logiciel&#10;&#10;Description générée automatiquement">
            <a:extLst>
              <a:ext uri="{FF2B5EF4-FFF2-40B4-BE49-F238E27FC236}">
                <a16:creationId xmlns:a16="http://schemas.microsoft.com/office/drawing/2014/main" id="{DD735CE6-03A4-462C-DCEC-0ADC42D2C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888" y="3588938"/>
            <a:ext cx="3785616" cy="198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516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367</Words>
  <Application>Microsoft Office PowerPoint</Application>
  <PresentationFormat>Grand écran</PresentationFormat>
  <Paragraphs>50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</dc:creator>
  <cp:lastModifiedBy>MOHAMED</cp:lastModifiedBy>
  <cp:revision>8</cp:revision>
  <dcterms:created xsi:type="dcterms:W3CDTF">2024-11-23T14:38:17Z</dcterms:created>
  <dcterms:modified xsi:type="dcterms:W3CDTF">2024-11-27T21:46:56Z</dcterms:modified>
</cp:coreProperties>
</file>