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85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0E2A5D-399D-453E-93F4-18D961B86EFE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18CC50-B36D-492B-8C3F-D28FF9647DB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1464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FECB13-DE97-4381-8129-25462D540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CF64D8-5F88-4CF3-5ADE-AD7925FEC5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89B4910-5C67-44A5-E921-D660C3D15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5DAE-A89C-49FD-B589-023450A9B38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0E4B0CE-8EFF-723B-776B-2B66C1A84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DA0D56A-AFEB-852F-219B-249FF1965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38E8-25BB-49CD-8322-2CD601D26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7373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DDFBB7-20AE-554D-00F9-8F1E06A3D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B1BCED-797F-B3BC-DD5A-C92ABCAD01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EBAF8A-0FCB-AF70-A1E7-E3F52CD87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5DAE-A89C-49FD-B589-023450A9B38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70CD1B4-26F3-6A9B-E6E8-6DD3BABDC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8BC102-8CC9-72B4-2477-E97C3E433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38E8-25BB-49CD-8322-2CD601D26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015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121DFD7D-EF0C-DF7D-2916-D0E83C617F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89D7A1-135C-26EA-8A35-F0AEA2ED18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B28C0B7-3B76-170B-363F-6523116B2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5DAE-A89C-49FD-B589-023450A9B38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88D362-21F2-EDD2-772B-57696DA81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19014D-9426-0AA0-5F48-1CF7F7EFB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38E8-25BB-49CD-8322-2CD601D26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078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151F1-82AE-F203-4A90-A13B52885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6F0178-FE35-3BEB-1955-53DF4DEF6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FF5219-6FEA-267D-DE5F-9DD989CAA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5DAE-A89C-49FD-B589-023450A9B38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42449A-3B45-5C11-766F-BB647D297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2FBEAE-4799-AFD9-0D00-7E424EC6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38E8-25BB-49CD-8322-2CD601D26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075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FB6CE1-B0E3-1C1F-CAE5-24958C8A4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812218C-C7D9-C046-5116-2018DC0FD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C89465-40F1-E557-4D42-E8C542891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5DAE-A89C-49FD-B589-023450A9B38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965BF2-8FF5-EAAE-60EE-177EE038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6915B9-55FA-679C-587C-AB97333F3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38E8-25BB-49CD-8322-2CD601D26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957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A13774-DBAA-B6A0-5AF6-4F316A3D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51E6A2C-DAB2-8A17-6EAE-B2E186426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F9FD1E7-DE67-EADA-9FB7-DE3DAFA17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ACAF8B-A2F0-B49D-59FE-54D029D79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5DAE-A89C-49FD-B589-023450A9B38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8BBBF-0AC9-04FC-57B9-91EB1E00C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5A27513-6155-BC26-9E67-E51F9CD05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38E8-25BB-49CD-8322-2CD601D26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0923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6BD6B6-8ADE-973C-0097-D6DD1FD0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4FFB173-0D7D-8377-CB3A-92BFD2283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5FFC682-9C30-8B44-6CCF-9E07755526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C8762D9-B5CB-E5B9-FB21-D0FEFBCE2D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17848E6D-3628-D233-9842-FA4D6DB136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1DDE77F-E998-F792-F4C9-E68098B5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5DAE-A89C-49FD-B589-023450A9B38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01881B4-A190-99C7-6E1F-A390FE82F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09C8261-EC17-EEC2-183D-347A44748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38E8-25BB-49CD-8322-2CD601D26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869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68F2A7-6056-6752-87D4-9A9C7EE09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557B6934-EA24-1EF3-86BE-4980ADA3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5DAE-A89C-49FD-B589-023450A9B38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B5B1FBE-B47C-E837-AB74-7DEBEB7CD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127BF6A-0D93-B85C-2F1E-28029AB1C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38E8-25BB-49CD-8322-2CD601D26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6033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E6AA5B7-5846-170B-B6D1-24F842DF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5DAE-A89C-49FD-B589-023450A9B38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54DE971-D7CB-8C82-45A4-DA9A88F7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F1DFA2-1BFD-A284-2FD2-47F1FEADF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38E8-25BB-49CD-8322-2CD601D26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433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434D0-DCD4-ABE4-061D-631B5DC4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A0E62E-18DB-7AB5-B19D-7F1533892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00E6E9-FFCE-2751-7233-1C7CEC039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FCF40A-BC81-D215-EDE8-F9C542D15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5DAE-A89C-49FD-B589-023450A9B38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2ECD9F-A716-2AA2-94DD-D181D1E9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516DD41-E7F4-5AA8-EDA5-08CAD09B2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38E8-25BB-49CD-8322-2CD601D26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6223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4C1A42-8D47-863B-0176-DDF1314EE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BF41251-8192-455D-43D6-7D8E087222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A9AFDE-14A9-74F3-2CB7-E18C93459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122F7F9-55A0-3ABD-4D4F-E9DC5810B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955DAE-A89C-49FD-B589-023450A9B38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6D3D5B0-1C5A-2200-C956-BB36BAE7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8450EB-DA18-24AF-CECF-CEF404229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38E8-25BB-49CD-8322-2CD601D26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675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A049A65-63CC-7DD2-D4FC-9D4CD4177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4C208F8-5A06-7F4F-FCF4-45C9C80D3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78C736-D1CE-D845-CB36-7AD3FF7AA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955DAE-A89C-49FD-B589-023450A9B385}" type="datetimeFigureOut">
              <a:rPr lang="fr-FR" smtClean="0"/>
              <a:t>27/11/2024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12859E-5DA1-FE7C-8681-9D047B57D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4AB968-88E6-9BF2-A06D-023A465AE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AA38E8-25BB-49CD-8322-2CD601D265F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599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9" name="Rectangle 6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9978085-959F-9578-AB28-3C725C8B90C1}"/>
              </a:ext>
            </a:extLst>
          </p:cNvPr>
          <p:cNvSpPr txBox="1"/>
          <p:nvPr/>
        </p:nvSpPr>
        <p:spPr>
          <a:xfrm>
            <a:off x="988884" y="2292385"/>
            <a:ext cx="4224273" cy="18969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dirty="0">
                <a:latin typeface="Modern Love" panose="04090805081005020601" pitchFamily="82" charset="0"/>
                <a:ea typeface="+mj-ea"/>
                <a:cs typeface="+mj-cs"/>
                <a:sym typeface="Montserrat"/>
              </a:rPr>
              <a:t>Menu Maker by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b="1" dirty="0">
                <a:latin typeface="Modern Love" panose="04090805081005020601" pitchFamily="82" charset="0"/>
                <a:ea typeface="+mj-ea"/>
                <a:cs typeface="+mj-cs"/>
                <a:sym typeface="Montserrat"/>
              </a:rPr>
              <a:t>Qwenta</a:t>
            </a:r>
            <a:r>
              <a:rPr lang="en-US" sz="5400" b="1" dirty="0">
                <a:latin typeface="+mj-lt"/>
                <a:ea typeface="+mj-ea"/>
                <a:cs typeface="+mj-cs"/>
                <a:sym typeface="Montserrat"/>
              </a:rPr>
              <a:t> </a:t>
            </a:r>
            <a:endParaRPr lang="en-US" sz="5400" dirty="0">
              <a:latin typeface="+mj-lt"/>
              <a:ea typeface="+mj-ea"/>
              <a:cs typeface="+mj-cs"/>
            </a:endParaRPr>
          </a:p>
        </p:txBody>
      </p:sp>
      <p:sp>
        <p:nvSpPr>
          <p:cNvPr id="70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A1E9687-07A4-3E07-CB1C-E937536D73D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2" b="10870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895" y="58783"/>
            <a:ext cx="899233" cy="45406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567201D8-4AF2-91EF-EE13-E11015CBD141}"/>
              </a:ext>
            </a:extLst>
          </p:cNvPr>
          <p:cNvSpPr txBox="1"/>
          <p:nvPr/>
        </p:nvSpPr>
        <p:spPr>
          <a:xfrm>
            <a:off x="773348" y="4791787"/>
            <a:ext cx="39542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>
                <a:latin typeface="Calibri" panose="020F0502020204030204" pitchFamily="34" charset="0"/>
                <a:cs typeface="Calibri" panose="020F0502020204030204" pitchFamily="34" charset="0"/>
              </a:rPr>
              <a:t>Présentation de l’outil Notion</a:t>
            </a:r>
          </a:p>
          <a:p>
            <a:r>
              <a:rPr lang="en-US" sz="1800" u="sng">
                <a:solidFill>
                  <a:srgbClr val="0563C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https://ambiguous-sparrow-591.notion.site/147d147f41188022a006df8053d8ec39?v=147d147f4118808cbc8a000cf81f3fa4&amp;pvs=4</a:t>
            </a:r>
            <a:endParaRPr lang="fr-FR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3F27A4F-4A45-7427-955A-2FE917633D71}"/>
              </a:ext>
            </a:extLst>
          </p:cNvPr>
          <p:cNvSpPr txBox="1"/>
          <p:nvPr/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dirty="0" err="1">
                <a:latin typeface="+mj-lt"/>
                <a:ea typeface="+mj-ea"/>
                <a:cs typeface="+mj-cs"/>
              </a:rPr>
              <a:t>Qu’est-ce</a:t>
            </a:r>
            <a:r>
              <a:rPr lang="en-US" sz="5400" b="1" dirty="0">
                <a:latin typeface="+mj-lt"/>
                <a:ea typeface="+mj-ea"/>
                <a:cs typeface="+mj-cs"/>
              </a:rPr>
              <a:t> que Notion ?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ECFBF716-8FF5-9F40-4F12-3819C86B4FC5}"/>
              </a:ext>
            </a:extLst>
          </p:cNvPr>
          <p:cNvSpPr txBox="1"/>
          <p:nvPr/>
        </p:nvSpPr>
        <p:spPr>
          <a:xfrm>
            <a:off x="640080" y="3043947"/>
            <a:ext cx="6894576" cy="1444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200" dirty="0"/>
              <a:t>"Notion </a:t>
            </a:r>
            <a:r>
              <a:rPr lang="en-US" sz="2200" dirty="0" err="1"/>
              <a:t>est</a:t>
            </a:r>
            <a:r>
              <a:rPr lang="en-US" sz="2200" dirty="0"/>
              <a:t> </a:t>
            </a:r>
            <a:r>
              <a:rPr lang="en-US" sz="2200" dirty="0" err="1"/>
              <a:t>une</a:t>
            </a:r>
            <a:r>
              <a:rPr lang="en-US" sz="2200" dirty="0"/>
              <a:t> </a:t>
            </a:r>
            <a:r>
              <a:rPr lang="en-US" sz="2200" dirty="0" err="1"/>
              <a:t>plateforme</a:t>
            </a:r>
            <a:r>
              <a:rPr lang="en-US" sz="2200" dirty="0"/>
              <a:t> de gestion de </a:t>
            </a:r>
            <a:r>
              <a:rPr lang="en-US" sz="2200" dirty="0" err="1"/>
              <a:t>projet</a:t>
            </a:r>
            <a:r>
              <a:rPr lang="en-US" sz="2200" dirty="0"/>
              <a:t> et de collaboration qui </a:t>
            </a:r>
            <a:r>
              <a:rPr lang="en-US" sz="2200" dirty="0" err="1"/>
              <a:t>offre</a:t>
            </a:r>
            <a:r>
              <a:rPr lang="en-US" sz="2200" dirty="0"/>
              <a:t> </a:t>
            </a:r>
            <a:r>
              <a:rPr lang="en-US" sz="2200" dirty="0" err="1"/>
              <a:t>une</a:t>
            </a:r>
            <a:r>
              <a:rPr lang="en-US" sz="2200" dirty="0"/>
              <a:t> </a:t>
            </a:r>
            <a:r>
              <a:rPr lang="en-US" sz="2200" dirty="0" err="1"/>
              <a:t>variété</a:t>
            </a:r>
            <a:r>
              <a:rPr lang="en-US" sz="2200" dirty="0"/>
              <a:t> de </a:t>
            </a:r>
            <a:r>
              <a:rPr lang="en-US" sz="2200" dirty="0" err="1"/>
              <a:t>fonctionnalités</a:t>
            </a:r>
            <a:r>
              <a:rPr lang="en-US" sz="2200" dirty="0"/>
              <a:t> pour </a:t>
            </a:r>
            <a:r>
              <a:rPr lang="en-US" sz="2200" dirty="0" err="1"/>
              <a:t>organiser</a:t>
            </a:r>
            <a:r>
              <a:rPr lang="en-US" sz="2200" dirty="0"/>
              <a:t> les </a:t>
            </a:r>
            <a:r>
              <a:rPr lang="en-US" sz="2200" dirty="0" err="1"/>
              <a:t>informations</a:t>
            </a:r>
            <a:r>
              <a:rPr lang="en-US" sz="2200" dirty="0"/>
              <a:t>, </a:t>
            </a:r>
            <a:r>
              <a:rPr lang="en-US" sz="2200" dirty="0" err="1"/>
              <a:t>collaborer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équipe et </a:t>
            </a:r>
            <a:r>
              <a:rPr lang="en-US" sz="2200" dirty="0" err="1"/>
              <a:t>gérer</a:t>
            </a:r>
            <a:r>
              <a:rPr lang="en-US" sz="2200" dirty="0"/>
              <a:t> les </a:t>
            </a:r>
            <a:r>
              <a:rPr lang="en-US" sz="2200" dirty="0" err="1"/>
              <a:t>tâches</a:t>
            </a:r>
            <a:r>
              <a:rPr lang="en-US" sz="2200" dirty="0"/>
              <a:t>."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1DB7CDF-8A4C-0902-B5D3-3A09D192E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018" y="1873130"/>
            <a:ext cx="1953820" cy="1811354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FDD90938-3BDF-9986-FC40-1D5CADC9B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2865" y="4079193"/>
            <a:ext cx="2897877" cy="2176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0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6C6CBA-8658-F1A4-6EDD-552CE3209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FA53046-0EC6-C5E2-762C-5882E177C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197854F-9D4A-30F6-90C8-C1DA56A454FC}"/>
              </a:ext>
            </a:extLst>
          </p:cNvPr>
          <p:cNvSpPr txBox="1"/>
          <p:nvPr/>
        </p:nvSpPr>
        <p:spPr>
          <a:xfrm>
            <a:off x="640080" y="329184"/>
            <a:ext cx="6894576" cy="17830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z="5400" b="1" dirty="0"/>
              <a:t>Pourquoi Notion ?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767BDE76-45A9-A752-3AB2-0DC02226E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ECCF9C1-55F2-25F5-9388-986BF439AC79}"/>
              </a:ext>
            </a:extLst>
          </p:cNvPr>
          <p:cNvSpPr txBox="1"/>
          <p:nvPr/>
        </p:nvSpPr>
        <p:spPr>
          <a:xfrm>
            <a:off x="3047287" y="3014140"/>
            <a:ext cx="60943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fr-FR" dirty="0"/>
              <a:t>Pour la gestion de projets grâce à sa flexibilité, sa polyvalence et sa capacité à s'adapter à divers besoins.</a:t>
            </a:r>
          </a:p>
          <a:p>
            <a:pPr algn="just"/>
            <a:r>
              <a:rPr lang="fr-FR" dirty="0"/>
              <a:t>Il convient aussi bien aux petites équipes qu'aux grandes entreprises.</a:t>
            </a:r>
          </a:p>
          <a:p>
            <a:pPr algn="just"/>
            <a:r>
              <a:rPr lang="fr-FR" dirty="0"/>
              <a:t>Constamment mis à jour et amélioré par son équipe de développement, ce qui en fait un choix fiable pour la gestion de projet.</a:t>
            </a:r>
          </a:p>
        </p:txBody>
      </p:sp>
    </p:spTree>
    <p:extLst>
      <p:ext uri="{BB962C8B-B14F-4D97-AF65-F5344CB8AC3E}">
        <p14:creationId xmlns:p14="http://schemas.microsoft.com/office/powerpoint/2010/main" val="3039425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45D2CD-7127-8E5B-1037-A785E60A7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C2AC11E-3162-4990-A36E-92B07ECF1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9073D962-D3D2-4A72-8593-65C213CBF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4" y="633619"/>
            <a:ext cx="4520912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B66FE00-6507-520E-6F2B-FA1C27D2577F}"/>
              </a:ext>
            </a:extLst>
          </p:cNvPr>
          <p:cNvSpPr txBox="1"/>
          <p:nvPr/>
        </p:nvSpPr>
        <p:spPr>
          <a:xfrm>
            <a:off x="838200" y="978408"/>
            <a:ext cx="3721608" cy="1106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 err="1">
                <a:latin typeface="+mj-lt"/>
                <a:ea typeface="+mj-ea"/>
                <a:cs typeface="+mj-cs"/>
              </a:rPr>
              <a:t>Classement</a:t>
            </a:r>
            <a:r>
              <a:rPr lang="en-US" sz="2800" b="1" dirty="0">
                <a:latin typeface="+mj-lt"/>
                <a:ea typeface="+mj-ea"/>
                <a:cs typeface="+mj-cs"/>
              </a:rPr>
              <a:t> des users stories.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+mj-lt"/>
                <a:ea typeface="+mj-ea"/>
                <a:cs typeface="+mj-cs"/>
              </a:rPr>
              <a:t>Par état: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87511B-F6E1-4929-AC90-94FB8B6B0F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5" y="1181536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58F78C-27AB-465F-AA33-15E08AF267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6" y="2185416"/>
            <a:ext cx="3683187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2B60FB9-D2F0-7033-33AA-AE1CEC471224}"/>
              </a:ext>
            </a:extLst>
          </p:cNvPr>
          <p:cNvSpPr txBox="1"/>
          <p:nvPr/>
        </p:nvSpPr>
        <p:spPr>
          <a:xfrm>
            <a:off x="838200" y="2368296"/>
            <a:ext cx="3721608" cy="3502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Le </a:t>
            </a:r>
            <a:r>
              <a:rPr lang="en-US" sz="1700" dirty="0" err="1"/>
              <a:t>suivi</a:t>
            </a:r>
            <a:r>
              <a:rPr lang="en-US" sz="1700" dirty="0"/>
              <a:t> de </a:t>
            </a:r>
            <a:r>
              <a:rPr lang="en-US" sz="1700" dirty="0" err="1"/>
              <a:t>l’avancée</a:t>
            </a:r>
            <a:r>
              <a:rPr lang="en-US" sz="1700" dirty="0"/>
              <a:t> du </a:t>
            </a:r>
            <a:r>
              <a:rPr lang="en-US" sz="1700" dirty="0" err="1"/>
              <a:t>projet</a:t>
            </a:r>
            <a:r>
              <a:rPr lang="en-US" sz="1700" dirty="0"/>
              <a:t> </a:t>
            </a:r>
            <a:r>
              <a:rPr lang="en-US" sz="1700" dirty="0" err="1"/>
              <a:t>est</a:t>
            </a:r>
            <a:r>
              <a:rPr lang="en-US" sz="1700" dirty="0"/>
              <a:t> </a:t>
            </a:r>
            <a:r>
              <a:rPr lang="en-US" sz="1700" dirty="0" err="1"/>
              <a:t>facilité</a:t>
            </a:r>
            <a:r>
              <a:rPr lang="en-US" sz="1700" dirty="0"/>
              <a:t> par la gestion </a:t>
            </a:r>
            <a:r>
              <a:rPr lang="en-US" sz="1700" dirty="0" err="1"/>
              <a:t>visuelle</a:t>
            </a:r>
            <a:r>
              <a:rPr lang="en-US" sz="1700" dirty="0"/>
              <a:t> des user stories. En </a:t>
            </a:r>
            <a:r>
              <a:rPr lang="en-US" sz="1700" dirty="0" err="1"/>
              <a:t>déplaçant</a:t>
            </a:r>
            <a:r>
              <a:rPr lang="en-US" sz="1700" dirty="0"/>
              <a:t> </a:t>
            </a:r>
            <a:r>
              <a:rPr lang="en-US" sz="1700" dirty="0" err="1"/>
              <a:t>une</a:t>
            </a:r>
            <a:r>
              <a:rPr lang="en-US" sz="1700" dirty="0"/>
              <a:t> user story </a:t>
            </a:r>
            <a:r>
              <a:rPr lang="en-US" sz="1700" dirty="0" err="1"/>
              <a:t>d’une</a:t>
            </a:r>
            <a:r>
              <a:rPr lang="en-US" sz="1700" dirty="0"/>
              <a:t> </a:t>
            </a:r>
            <a:r>
              <a:rPr lang="en-US" sz="1700" dirty="0" err="1"/>
              <a:t>colonne</a:t>
            </a:r>
            <a:r>
              <a:rPr lang="en-US" sz="1700" dirty="0"/>
              <a:t> à </a:t>
            </a:r>
            <a:r>
              <a:rPr lang="en-US" sz="1700" dirty="0" err="1"/>
              <a:t>l’autre</a:t>
            </a:r>
            <a:r>
              <a:rPr lang="en-US" sz="1700" dirty="0"/>
              <a:t>, on </a:t>
            </a:r>
            <a:r>
              <a:rPr lang="en-US" sz="1700" dirty="0" err="1"/>
              <a:t>modifie</a:t>
            </a:r>
            <a:r>
              <a:rPr lang="en-US" sz="1700" dirty="0"/>
              <a:t> son état (par </a:t>
            </a:r>
            <a:r>
              <a:rPr lang="en-US" sz="1700" dirty="0" err="1"/>
              <a:t>exemple</a:t>
            </a:r>
            <a:r>
              <a:rPr lang="en-US" sz="1700" dirty="0"/>
              <a:t>, de "À faire" à "En </a:t>
            </a:r>
            <a:r>
              <a:rPr lang="en-US" sz="1700" dirty="0" err="1"/>
              <a:t>cours</a:t>
            </a:r>
            <a:r>
              <a:rPr lang="en-US" sz="1700" dirty="0"/>
              <a:t>" </a:t>
            </a:r>
            <a:r>
              <a:rPr lang="en-US" sz="1700" dirty="0" err="1"/>
              <a:t>ou</a:t>
            </a:r>
            <a:r>
              <a:rPr lang="en-US" sz="1700" dirty="0"/>
              <a:t> "</a:t>
            </a:r>
            <a:r>
              <a:rPr lang="en-US" sz="1700" dirty="0" err="1"/>
              <a:t>Terminé</a:t>
            </a:r>
            <a:r>
              <a:rPr lang="en-US" sz="1700" dirty="0"/>
              <a:t>"). Cela </a:t>
            </a:r>
            <a:r>
              <a:rPr lang="en-US" sz="1700" dirty="0" err="1"/>
              <a:t>permet</a:t>
            </a:r>
            <a:r>
              <a:rPr lang="en-US" sz="1700" dirty="0"/>
              <a:t> </a:t>
            </a:r>
            <a:r>
              <a:rPr lang="en-US" sz="1700" dirty="0" err="1"/>
              <a:t>d’avoir</a:t>
            </a:r>
            <a:r>
              <a:rPr lang="en-US" sz="1700" dirty="0"/>
              <a:t> </a:t>
            </a:r>
            <a:r>
              <a:rPr lang="en-US" sz="1700" dirty="0" err="1"/>
              <a:t>une</a:t>
            </a:r>
            <a:r>
              <a:rPr lang="en-US" sz="1700" dirty="0"/>
              <a:t> </a:t>
            </a:r>
            <a:r>
              <a:rPr lang="en-US" sz="1700" dirty="0" err="1"/>
              <a:t>vue</a:t>
            </a:r>
            <a:r>
              <a:rPr lang="en-US" sz="1700" dirty="0"/>
              <a:t> </a:t>
            </a:r>
            <a:r>
              <a:rPr lang="en-US" sz="1700" dirty="0" err="1"/>
              <a:t>claire</a:t>
            </a:r>
            <a:r>
              <a:rPr lang="en-US" sz="1700" dirty="0"/>
              <a:t> et </a:t>
            </a:r>
            <a:r>
              <a:rPr lang="en-US" sz="1700" dirty="0" err="1"/>
              <a:t>immédiate</a:t>
            </a:r>
            <a:r>
              <a:rPr lang="en-US" sz="1700" dirty="0"/>
              <a:t> du </a:t>
            </a:r>
            <a:r>
              <a:rPr lang="en-US" sz="1700" dirty="0" err="1"/>
              <a:t>nombre</a:t>
            </a:r>
            <a:r>
              <a:rPr lang="en-US" sz="1700" dirty="0"/>
              <a:t> de </a:t>
            </a:r>
            <a:r>
              <a:rPr lang="en-US" sz="1700" dirty="0" err="1"/>
              <a:t>tâches</a:t>
            </a:r>
            <a:r>
              <a:rPr lang="en-US" sz="1700" dirty="0"/>
              <a:t> </a:t>
            </a:r>
            <a:r>
              <a:rPr lang="en-US" sz="1700" dirty="0" err="1"/>
              <a:t>restantes</a:t>
            </a:r>
            <a:r>
              <a:rPr lang="en-US" sz="1700" dirty="0"/>
              <a:t>, </a:t>
            </a:r>
            <a:r>
              <a:rPr lang="en-US" sz="1700" dirty="0" err="1"/>
              <a:t>en</a:t>
            </a:r>
            <a:r>
              <a:rPr lang="en-US" sz="1700" dirty="0"/>
              <a:t> </a:t>
            </a:r>
            <a:r>
              <a:rPr lang="en-US" sz="1700" dirty="0" err="1"/>
              <a:t>cours</a:t>
            </a:r>
            <a:r>
              <a:rPr lang="en-US" sz="1700" dirty="0"/>
              <a:t>, </a:t>
            </a:r>
            <a:r>
              <a:rPr lang="en-US" sz="1700" dirty="0" err="1"/>
              <a:t>terminées</a:t>
            </a:r>
            <a:r>
              <a:rPr lang="en-US" sz="1700" dirty="0"/>
              <a:t> </a:t>
            </a:r>
            <a:r>
              <a:rPr lang="en-US" sz="1700" dirty="0" err="1"/>
              <a:t>ou</a:t>
            </a:r>
            <a:r>
              <a:rPr lang="en-US" sz="1700" dirty="0"/>
              <a:t> à tester, </a:t>
            </a:r>
            <a:r>
              <a:rPr lang="en-US" sz="1700" dirty="0" err="1"/>
              <a:t>assurant</a:t>
            </a:r>
            <a:r>
              <a:rPr lang="en-US" sz="1700" dirty="0"/>
              <a:t> </a:t>
            </a:r>
            <a:r>
              <a:rPr lang="en-US" sz="1700" dirty="0" err="1"/>
              <a:t>ainsi</a:t>
            </a:r>
            <a:r>
              <a:rPr lang="en-US" sz="1700" dirty="0"/>
              <a:t> un </a:t>
            </a:r>
            <a:r>
              <a:rPr lang="en-US" sz="1700" dirty="0" err="1"/>
              <a:t>suivi</a:t>
            </a:r>
            <a:r>
              <a:rPr lang="en-US" sz="1700" dirty="0"/>
              <a:t> </a:t>
            </a:r>
            <a:r>
              <a:rPr lang="en-US" sz="1700" dirty="0" err="1"/>
              <a:t>efficace</a:t>
            </a:r>
            <a:r>
              <a:rPr lang="en-US" sz="1700" dirty="0"/>
              <a:t> et transparent de </a:t>
            </a:r>
            <a:r>
              <a:rPr lang="en-US" sz="1700" dirty="0" err="1"/>
              <a:t>l'évolution</a:t>
            </a:r>
            <a:r>
              <a:rPr lang="en-US" sz="1700" dirty="0"/>
              <a:t> du </a:t>
            </a:r>
            <a:r>
              <a:rPr lang="en-US" sz="1700" dirty="0" err="1"/>
              <a:t>projet</a:t>
            </a:r>
            <a:r>
              <a:rPr lang="en-US" sz="1700" dirty="0"/>
              <a:t>.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BBE5683-E459-6A19-7343-518CAA8C9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3267" y="1120711"/>
            <a:ext cx="3248351" cy="171414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F80641B-BA96-3C92-E747-9A99C01D6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914" y="1172884"/>
            <a:ext cx="3248352" cy="160980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C2EE18A-68B2-ABDE-B91F-8E4347537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268" y="3868697"/>
            <a:ext cx="3248352" cy="182719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B19EBFAF-1AC4-1643-95D8-3AD7702B44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9914" y="4062170"/>
            <a:ext cx="3248352" cy="143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79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C03F0D-3F3F-59C8-264B-534D4F79B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F16D01-26C3-22AE-4A79-321FC367B6F4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Classement des users stories.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Par priorité:</a:t>
            </a:r>
          </a:p>
        </p:txBody>
      </p:sp>
      <p:sp>
        <p:nvSpPr>
          <p:cNvPr id="3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D68BB37-2F48-9C1E-33D9-24FEFF39D16E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Il est possible d'ajouter diverses propriétés aux user stories, comme la "priorité", ce qui permet de se concentrer sur les tâches les plus importantes du projet en premier. 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/>
              <a:t>De plus, l'ajout d'un environnement (backend, frontend) à chaque user story permet aux développeurs de savoir clairement quelles tâches leur sont attribuées, améliorant ainsi l'organisation et la répartition du travail.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996DA62-9EE9-A7BE-081B-3BDE70CE1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632" y="2024406"/>
            <a:ext cx="5323488" cy="280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97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956F9F-A762-6318-1C03-EA146B20B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C0D369F-7A42-38FB-EE7C-5118A27C8A17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Contenu de la user story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A522E24-022E-98FA-CD59-9C489C144FBC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 err="1"/>
              <a:t>Lorsqu'on</a:t>
            </a:r>
            <a:r>
              <a:rPr lang="en-US" sz="2200" dirty="0"/>
              <a:t> clique sur </a:t>
            </a:r>
            <a:r>
              <a:rPr lang="en-US" sz="2200" dirty="0" err="1"/>
              <a:t>une</a:t>
            </a:r>
            <a:r>
              <a:rPr lang="en-US" sz="2200" dirty="0"/>
              <a:t> user story, </a:t>
            </a:r>
            <a:r>
              <a:rPr lang="en-US" sz="2200" dirty="0" err="1"/>
              <a:t>une</a:t>
            </a:r>
            <a:r>
              <a:rPr lang="en-US" sz="2200" dirty="0"/>
              <a:t> page </a:t>
            </a:r>
            <a:r>
              <a:rPr lang="en-US" sz="2200" dirty="0" err="1"/>
              <a:t>latérale</a:t>
            </a:r>
            <a:r>
              <a:rPr lang="en-US" sz="2200" dirty="0"/>
              <a:t> </a:t>
            </a:r>
            <a:r>
              <a:rPr lang="en-US" sz="2200" dirty="0" err="1"/>
              <a:t>s'ouvre</a:t>
            </a:r>
            <a:r>
              <a:rPr lang="en-US" sz="2200" dirty="0"/>
              <a:t> avec </a:t>
            </a:r>
            <a:r>
              <a:rPr lang="en-US" sz="2200" dirty="0" err="1"/>
              <a:t>toutes</a:t>
            </a:r>
            <a:r>
              <a:rPr lang="en-US" sz="2200" dirty="0"/>
              <a:t> les </a:t>
            </a:r>
            <a:r>
              <a:rPr lang="en-US" sz="2200" dirty="0" err="1"/>
              <a:t>informations</a:t>
            </a:r>
            <a:r>
              <a:rPr lang="en-US" sz="2200" dirty="0"/>
              <a:t> </a:t>
            </a:r>
            <a:r>
              <a:rPr lang="en-US" sz="2200" dirty="0" err="1"/>
              <a:t>détaillées</a:t>
            </a:r>
            <a:r>
              <a:rPr lang="en-US" sz="2200" dirty="0"/>
              <a:t> </a:t>
            </a:r>
            <a:r>
              <a:rPr lang="en-US" sz="2200" dirty="0" err="1"/>
              <a:t>concernant</a:t>
            </a:r>
            <a:r>
              <a:rPr lang="en-US" sz="2200" dirty="0"/>
              <a:t> </a:t>
            </a:r>
            <a:r>
              <a:rPr lang="en-US" sz="2200" dirty="0" err="1"/>
              <a:t>celle</a:t>
            </a:r>
            <a:r>
              <a:rPr lang="en-US" sz="2200" dirty="0"/>
              <a:t>-ci. On y </a:t>
            </a:r>
            <a:r>
              <a:rPr lang="en-US" sz="2200" dirty="0" err="1"/>
              <a:t>trouve</a:t>
            </a:r>
            <a:r>
              <a:rPr lang="en-US" sz="2200" dirty="0"/>
              <a:t> </a:t>
            </a:r>
            <a:r>
              <a:rPr lang="en-US" sz="2200" dirty="0" err="1"/>
              <a:t>l'état</a:t>
            </a:r>
            <a:r>
              <a:rPr lang="en-US" sz="2200" dirty="0"/>
              <a:t> </a:t>
            </a:r>
            <a:r>
              <a:rPr lang="en-US" sz="2200" dirty="0" err="1"/>
              <a:t>actuel</a:t>
            </a:r>
            <a:r>
              <a:rPr lang="en-US" sz="2200" dirty="0"/>
              <a:t> de la </a:t>
            </a:r>
            <a:r>
              <a:rPr lang="en-US" sz="2200" dirty="0" err="1"/>
              <a:t>tâche</a:t>
            </a:r>
            <a:r>
              <a:rPr lang="en-US" sz="2200" dirty="0"/>
              <a:t>, </a:t>
            </a:r>
            <a:r>
              <a:rPr lang="en-US" sz="2200" dirty="0" err="1"/>
              <a:t>l'epic</a:t>
            </a:r>
            <a:r>
              <a:rPr lang="en-US" sz="2200" dirty="0"/>
              <a:t> </a:t>
            </a:r>
            <a:r>
              <a:rPr lang="en-US" sz="2200" dirty="0" err="1"/>
              <a:t>auquel</a:t>
            </a:r>
            <a:r>
              <a:rPr lang="en-US" sz="2200" dirty="0"/>
              <a:t> </a:t>
            </a:r>
            <a:r>
              <a:rPr lang="en-US" sz="2200" dirty="0" err="1"/>
              <a:t>elle</a:t>
            </a:r>
            <a:r>
              <a:rPr lang="en-US" sz="2200" dirty="0"/>
              <a:t> </a:t>
            </a:r>
            <a:r>
              <a:rPr lang="en-US" sz="2200" dirty="0" err="1"/>
              <a:t>est</a:t>
            </a:r>
            <a:r>
              <a:rPr lang="en-US" sz="2200" dirty="0"/>
              <a:t> </a:t>
            </a:r>
            <a:r>
              <a:rPr lang="en-US" sz="2200" dirty="0" err="1"/>
              <a:t>rattachée</a:t>
            </a:r>
            <a:r>
              <a:rPr lang="en-US" sz="2200" dirty="0"/>
              <a:t>, description, </a:t>
            </a:r>
            <a:r>
              <a:rPr lang="en-US" sz="2200" dirty="0" err="1"/>
              <a:t>responsable</a:t>
            </a:r>
            <a:r>
              <a:rPr lang="en-US" sz="2200" dirty="0"/>
              <a:t>,  </a:t>
            </a:r>
            <a:r>
              <a:rPr lang="en-US" sz="2200" dirty="0" err="1"/>
              <a:t>ect</a:t>
            </a:r>
            <a:r>
              <a:rPr lang="en-US" sz="2200" dirty="0"/>
              <a:t> ..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5FF5ADE3-63B1-0406-654A-0DA98A517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874623"/>
            <a:ext cx="6903720" cy="51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752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078A88-B400-43E6-1ED8-8CAF6739E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0BE7B3-B8CE-1742-1BBB-7B8B91E01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53FCB43-8DA4-3B23-94E9-8AE91D399112}"/>
              </a:ext>
            </a:extLst>
          </p:cNvPr>
          <p:cNvSpPr txBox="1"/>
          <p:nvPr/>
        </p:nvSpPr>
        <p:spPr>
          <a:xfrm>
            <a:off x="640080" y="1239304"/>
            <a:ext cx="6894576" cy="872960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/>
          <a:p>
            <a:r>
              <a:rPr lang="fr-FR" sz="5400" b="1" dirty="0"/>
              <a:t>RÉUNIONS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D035411-D79D-7E8C-5003-B94C3B1A6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8952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079E5F87-4F73-5F86-2415-73E93E2E7BC1}"/>
              </a:ext>
            </a:extLst>
          </p:cNvPr>
          <p:cNvSpPr txBox="1"/>
          <p:nvPr/>
        </p:nvSpPr>
        <p:spPr>
          <a:xfrm>
            <a:off x="640080" y="2512349"/>
            <a:ext cx="1114984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fr-FR" b="1" dirty="0"/>
              <a:t>Kick-off : Aligner les visions et spécifications (1h)</a:t>
            </a:r>
            <a:br>
              <a:rPr lang="fr-FR" dirty="0"/>
            </a:br>
            <a:r>
              <a:rPr lang="fr-FR" i="1" dirty="0"/>
              <a:t>Objectif : Harmoniser l’équipe sur les attentes du projet.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Suivi Hebdomadaire : Évaluer l’avancement (30 min)</a:t>
            </a:r>
            <a:br>
              <a:rPr lang="fr-FR" dirty="0"/>
            </a:br>
            <a:r>
              <a:rPr lang="fr-FR" i="1" dirty="0"/>
              <a:t>Objectif : Maintenir le cap et ajuster si nécessaire.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Planification de Sprint : Définir les tâches/objectifs (1-2h)</a:t>
            </a:r>
            <a:br>
              <a:rPr lang="fr-FR" dirty="0"/>
            </a:br>
            <a:r>
              <a:rPr lang="fr-FR" i="1" dirty="0"/>
              <a:t>Objectif : Organiser efficacement le travail à venir.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Daily Stand-ups : Mise à jour rapide (15 min)</a:t>
            </a:r>
            <a:br>
              <a:rPr lang="fr-FR" dirty="0"/>
            </a:br>
            <a:r>
              <a:rPr lang="fr-FR" i="1" dirty="0"/>
              <a:t>Objectif : Favoriser la communication quotidienne et résoudre les blocages.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 err="1"/>
              <a:t>Review</a:t>
            </a:r>
            <a:r>
              <a:rPr lang="fr-FR" b="1" dirty="0"/>
              <a:t> de Sprint : Feedback sur le travail (1h)</a:t>
            </a:r>
            <a:br>
              <a:rPr lang="fr-FR" dirty="0"/>
            </a:br>
            <a:r>
              <a:rPr lang="fr-FR" i="1" dirty="0"/>
              <a:t>Objectif : Valider les résultats avec le client.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/>
              <a:t>Rétrospective de Sprint : Identifier améliorations (1h)</a:t>
            </a:r>
            <a:br>
              <a:rPr lang="fr-FR" dirty="0"/>
            </a:br>
            <a:r>
              <a:rPr lang="fr-FR" i="1" dirty="0"/>
              <a:t>Objectif : Améliorer continuellement les processus.</a:t>
            </a:r>
            <a:endParaRPr lang="fr-FR" dirty="0"/>
          </a:p>
          <a:p>
            <a:pPr>
              <a:buFont typeface="+mj-lt"/>
              <a:buAutoNum type="arabicPeriod"/>
            </a:pPr>
            <a:r>
              <a:rPr lang="fr-FR" b="1" dirty="0" err="1"/>
              <a:t>Refinement</a:t>
            </a:r>
            <a:r>
              <a:rPr lang="fr-FR" b="1" dirty="0"/>
              <a:t> du </a:t>
            </a:r>
            <a:r>
              <a:rPr lang="fr-FR" b="1" dirty="0" err="1"/>
              <a:t>Backlog</a:t>
            </a:r>
            <a:r>
              <a:rPr lang="fr-FR" b="1" dirty="0"/>
              <a:t> : Prioriser les tâches (1h)</a:t>
            </a:r>
            <a:br>
              <a:rPr lang="fr-FR" dirty="0"/>
            </a:br>
            <a:r>
              <a:rPr lang="fr-FR" i="1" dirty="0"/>
              <a:t>Objectif : Préparer le terrain pour le prochain sprint.</a:t>
            </a:r>
            <a:endParaRPr lang="fr-FR" dirty="0"/>
          </a:p>
          <a:p>
            <a:r>
              <a:rPr lang="fr-FR" dirty="0"/>
              <a:t>Ce format facilite la gestion des réunions et optimise le processus de suivi et de planification.</a:t>
            </a:r>
          </a:p>
        </p:txBody>
      </p:sp>
    </p:spTree>
    <p:extLst>
      <p:ext uri="{BB962C8B-B14F-4D97-AF65-F5344CB8AC3E}">
        <p14:creationId xmlns:p14="http://schemas.microsoft.com/office/powerpoint/2010/main" val="6765343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494</Words>
  <Application>Microsoft Office PowerPoint</Application>
  <PresentationFormat>Grand écran</PresentationFormat>
  <Paragraphs>28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Modern Love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</dc:creator>
  <cp:lastModifiedBy>MOHAMED</cp:lastModifiedBy>
  <cp:revision>3</cp:revision>
  <dcterms:created xsi:type="dcterms:W3CDTF">2024-11-23T11:01:31Z</dcterms:created>
  <dcterms:modified xsi:type="dcterms:W3CDTF">2024-11-27T22:05:12Z</dcterms:modified>
</cp:coreProperties>
</file>