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D3137-0F34-4887-932A-1C37B39A0E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50A48-5009-4B20-B09A-3CD95BBB127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fr-FR" b="1" cap="none" spc="0" dirty="0">
              <a:ln/>
              <a:solidFill>
                <a:schemeClr val="accent3">
                  <a:lumMod val="50000"/>
                </a:schemeClr>
              </a:solidFill>
              <a:effectLst/>
            </a:rPr>
            <a:t>Personnalisable</a:t>
          </a:r>
          <a:endParaRPr lang="en-US" b="1" cap="none" spc="0" dirty="0">
            <a:ln/>
            <a:solidFill>
              <a:schemeClr val="accent3">
                <a:lumMod val="50000"/>
              </a:schemeClr>
            </a:solidFill>
            <a:effectLst/>
          </a:endParaRPr>
        </a:p>
      </dgm:t>
    </dgm:pt>
    <dgm:pt modelId="{307BC918-F136-424A-A08D-164FF469D56E}" type="parTrans" cxnId="{E6449F54-1189-41CD-A1DC-AB4BE74075DA}">
      <dgm:prSet/>
      <dgm:spPr/>
      <dgm:t>
        <a:bodyPr/>
        <a:lstStyle/>
        <a:p>
          <a:endParaRPr lang="en-US"/>
        </a:p>
      </dgm:t>
    </dgm:pt>
    <dgm:pt modelId="{E38EB314-89C6-41F9-810E-261FC9347534}" type="sibTrans" cxnId="{E6449F54-1189-41CD-A1DC-AB4BE74075DA}">
      <dgm:prSet/>
      <dgm:spPr/>
      <dgm:t>
        <a:bodyPr/>
        <a:lstStyle/>
        <a:p>
          <a:endParaRPr lang="en-US"/>
        </a:p>
      </dgm:t>
    </dgm:pt>
    <dgm:pt modelId="{E7D75E1F-D94D-4425-AD91-01570C64C25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fr-FR" dirty="0"/>
            <a:t>Les restaurateurs pourront publier et choisir par </a:t>
          </a:r>
          <a:r>
            <a:rPr lang="fr-FR" dirty="0" err="1"/>
            <a:t>eux-même</a:t>
          </a:r>
          <a:r>
            <a:rPr lang="fr-FR" dirty="0"/>
            <a:t> la mise en forme de leur menu, d’où “Menu Maker”</a:t>
          </a:r>
          <a:endParaRPr lang="en-US" dirty="0"/>
        </a:p>
      </dgm:t>
    </dgm:pt>
    <dgm:pt modelId="{7EFC3884-6D49-4D5B-86B9-15A501866E02}" type="parTrans" cxnId="{12F54626-D607-416D-AA84-B7756E0F8DC6}">
      <dgm:prSet/>
      <dgm:spPr/>
      <dgm:t>
        <a:bodyPr/>
        <a:lstStyle/>
        <a:p>
          <a:endParaRPr lang="en-US"/>
        </a:p>
      </dgm:t>
    </dgm:pt>
    <dgm:pt modelId="{EE5054FD-45F2-40E3-8352-4EF5CD85DC2B}" type="sibTrans" cxnId="{12F54626-D607-416D-AA84-B7756E0F8DC6}">
      <dgm:prSet/>
      <dgm:spPr/>
      <dgm:t>
        <a:bodyPr/>
        <a:lstStyle/>
        <a:p>
          <a:endParaRPr lang="en-US"/>
        </a:p>
      </dgm:t>
    </dgm:pt>
    <dgm:pt modelId="{B760C877-8122-42AB-8D03-74629B4CBDDF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fr-FR" b="1" cap="none" spc="0" dirty="0">
              <a:ln/>
              <a:solidFill>
                <a:schemeClr val="accent2">
                  <a:lumMod val="50000"/>
                </a:schemeClr>
              </a:solidFill>
              <a:effectLst/>
            </a:rPr>
            <a:t>Dynamique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4FBB80E6-B54D-4419-9D3A-C4C6F3200BFD}" type="parTrans" cxnId="{2B7D3120-1E04-493E-8EA6-5F89344C0DEC}">
      <dgm:prSet/>
      <dgm:spPr/>
      <dgm:t>
        <a:bodyPr/>
        <a:lstStyle/>
        <a:p>
          <a:endParaRPr lang="en-US"/>
        </a:p>
      </dgm:t>
    </dgm:pt>
    <dgm:pt modelId="{F411CC0E-E14D-4CA5-A7A3-F073B7AA4B8A}" type="sibTrans" cxnId="{2B7D3120-1E04-493E-8EA6-5F89344C0DEC}">
      <dgm:prSet/>
      <dgm:spPr/>
      <dgm:t>
        <a:bodyPr/>
        <a:lstStyle/>
        <a:p>
          <a:endParaRPr lang="en-US"/>
        </a:p>
      </dgm:t>
    </dgm:pt>
    <dgm:pt modelId="{9582AB62-2FF3-4843-9CF7-BFB83DB7445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fr-FR" dirty="0"/>
            <a:t>L’outil doit être dynamique, s’actualiser et se mettre en forme en temps réel.</a:t>
          </a:r>
          <a:endParaRPr lang="en-US" dirty="0"/>
        </a:p>
      </dgm:t>
    </dgm:pt>
    <dgm:pt modelId="{2F086C04-8975-44C4-B120-6D23278073E5}" type="parTrans" cxnId="{166577A0-6823-4060-833B-A1E9762C0EF9}">
      <dgm:prSet/>
      <dgm:spPr/>
      <dgm:t>
        <a:bodyPr/>
        <a:lstStyle/>
        <a:p>
          <a:endParaRPr lang="en-US"/>
        </a:p>
      </dgm:t>
    </dgm:pt>
    <dgm:pt modelId="{F7AD333C-BF2D-4B79-BAC3-4778881F3957}" type="sibTrans" cxnId="{166577A0-6823-4060-833B-A1E9762C0EF9}">
      <dgm:prSet/>
      <dgm:spPr/>
      <dgm:t>
        <a:bodyPr/>
        <a:lstStyle/>
        <a:p>
          <a:endParaRPr lang="en-US"/>
        </a:p>
      </dgm:t>
    </dgm:pt>
    <dgm:pt modelId="{A4856D27-4C38-4A03-AD20-D7578B9A941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fr-FR" b="1" cap="none" spc="0" dirty="0">
              <a:ln/>
              <a:solidFill>
                <a:schemeClr val="bg1"/>
              </a:solidFill>
              <a:effectLst/>
            </a:rPr>
            <a:t>Spécifique</a:t>
          </a:r>
          <a:endParaRPr lang="en-US" dirty="0">
            <a:solidFill>
              <a:schemeClr val="bg1"/>
            </a:solidFill>
          </a:endParaRPr>
        </a:p>
      </dgm:t>
    </dgm:pt>
    <dgm:pt modelId="{9AC37D80-155F-4A63-A6B4-169B7DA24B47}" type="parTrans" cxnId="{607FB672-DACE-4975-B0C0-93F3062D7F18}">
      <dgm:prSet/>
      <dgm:spPr/>
      <dgm:t>
        <a:bodyPr/>
        <a:lstStyle/>
        <a:p>
          <a:endParaRPr lang="en-US"/>
        </a:p>
      </dgm:t>
    </dgm:pt>
    <dgm:pt modelId="{F804348E-CB27-43B0-B27D-5CF994BEC5FC}" type="sibTrans" cxnId="{607FB672-DACE-4975-B0C0-93F3062D7F18}">
      <dgm:prSet/>
      <dgm:spPr/>
      <dgm:t>
        <a:bodyPr/>
        <a:lstStyle/>
        <a:p>
          <a:endParaRPr lang="en-US"/>
        </a:p>
      </dgm:t>
    </dgm:pt>
    <dgm:pt modelId="{7DD2E3A1-6359-446A-A628-9A743BA3171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fr-FR"/>
            <a:t>Développement des spécifications techniques du site et gestion de projet du développement du site</a:t>
          </a:r>
          <a:endParaRPr lang="en-US"/>
        </a:p>
      </dgm:t>
    </dgm:pt>
    <dgm:pt modelId="{FA1EB1D1-121E-4CAB-9230-51AAA29AF3F2}" type="parTrans" cxnId="{D7129AF2-70D0-4BF0-B11B-4CFA98155BEF}">
      <dgm:prSet/>
      <dgm:spPr/>
      <dgm:t>
        <a:bodyPr/>
        <a:lstStyle/>
        <a:p>
          <a:endParaRPr lang="en-US"/>
        </a:p>
      </dgm:t>
    </dgm:pt>
    <dgm:pt modelId="{DD82383A-D731-408F-8FD1-7EF45A4C2672}" type="sibTrans" cxnId="{D7129AF2-70D0-4BF0-B11B-4CFA98155BEF}">
      <dgm:prSet/>
      <dgm:spPr/>
      <dgm:t>
        <a:bodyPr/>
        <a:lstStyle/>
        <a:p>
          <a:endParaRPr lang="en-US"/>
        </a:p>
      </dgm:t>
    </dgm:pt>
    <dgm:pt modelId="{C63C76EA-3976-4934-A84E-1AFA2E6E3876}" type="pres">
      <dgm:prSet presAssocID="{494D3137-0F34-4887-932A-1C37B39A0EC9}" presName="Name0" presStyleCnt="0">
        <dgm:presLayoutVars>
          <dgm:dir/>
          <dgm:animLvl val="lvl"/>
          <dgm:resizeHandles val="exact"/>
        </dgm:presLayoutVars>
      </dgm:prSet>
      <dgm:spPr/>
    </dgm:pt>
    <dgm:pt modelId="{1606156B-04DF-4791-9D3F-3B80B88542AD}" type="pres">
      <dgm:prSet presAssocID="{78C50A48-5009-4B20-B09A-3CD95BBB1279}" presName="linNode" presStyleCnt="0"/>
      <dgm:spPr/>
    </dgm:pt>
    <dgm:pt modelId="{CE092BD8-52F6-48ED-9F01-E1D912D73541}" type="pres">
      <dgm:prSet presAssocID="{78C50A48-5009-4B20-B09A-3CD95BBB12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0CBF8C0-98FF-4C70-99C2-983F5268996D}" type="pres">
      <dgm:prSet presAssocID="{78C50A48-5009-4B20-B09A-3CD95BBB1279}" presName="descendantText" presStyleLbl="alignAccFollowNode1" presStyleIdx="0" presStyleCnt="3">
        <dgm:presLayoutVars>
          <dgm:bulletEnabled val="1"/>
        </dgm:presLayoutVars>
      </dgm:prSet>
      <dgm:spPr/>
    </dgm:pt>
    <dgm:pt modelId="{ACF8E4EF-C08B-4810-AF1A-71660594D810}" type="pres">
      <dgm:prSet presAssocID="{E38EB314-89C6-41F9-810E-261FC9347534}" presName="sp" presStyleCnt="0"/>
      <dgm:spPr/>
    </dgm:pt>
    <dgm:pt modelId="{1A6B4BA6-3CBB-405F-AED4-D42952CAF4AD}" type="pres">
      <dgm:prSet presAssocID="{B760C877-8122-42AB-8D03-74629B4CBDDF}" presName="linNode" presStyleCnt="0"/>
      <dgm:spPr/>
    </dgm:pt>
    <dgm:pt modelId="{67B0803E-C4D5-4503-B2C7-7FBA676BFC32}" type="pres">
      <dgm:prSet presAssocID="{B760C877-8122-42AB-8D03-74629B4CBDD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58418A-D7CE-4691-AEDD-93DCDD779188}" type="pres">
      <dgm:prSet presAssocID="{B760C877-8122-42AB-8D03-74629B4CBDDF}" presName="descendantText" presStyleLbl="alignAccFollowNode1" presStyleIdx="1" presStyleCnt="3">
        <dgm:presLayoutVars>
          <dgm:bulletEnabled val="1"/>
        </dgm:presLayoutVars>
      </dgm:prSet>
      <dgm:spPr/>
    </dgm:pt>
    <dgm:pt modelId="{B46B1162-CBE6-4A14-8292-52D0624B0404}" type="pres">
      <dgm:prSet presAssocID="{F411CC0E-E14D-4CA5-A7A3-F073B7AA4B8A}" presName="sp" presStyleCnt="0"/>
      <dgm:spPr/>
    </dgm:pt>
    <dgm:pt modelId="{09BFBF24-3C68-483E-8310-48FC4944A2CF}" type="pres">
      <dgm:prSet presAssocID="{A4856D27-4C38-4A03-AD20-D7578B9A9418}" presName="linNode" presStyleCnt="0"/>
      <dgm:spPr/>
    </dgm:pt>
    <dgm:pt modelId="{F0AF9740-4D75-4868-BF85-2694AFBDC743}" type="pres">
      <dgm:prSet presAssocID="{A4856D27-4C38-4A03-AD20-D7578B9A9418}" presName="parentText" presStyleLbl="node1" presStyleIdx="2" presStyleCnt="3" custLinFactNeighborY="2284">
        <dgm:presLayoutVars>
          <dgm:chMax val="1"/>
          <dgm:bulletEnabled val="1"/>
        </dgm:presLayoutVars>
      </dgm:prSet>
      <dgm:spPr/>
    </dgm:pt>
    <dgm:pt modelId="{5C1CFFB4-9B3F-4FCF-9B5E-F28A4E482CD3}" type="pres">
      <dgm:prSet presAssocID="{A4856D27-4C38-4A03-AD20-D7578B9A941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2771E1B-D9F5-4E09-9721-3062258A6CCA}" type="presOf" srcId="{78C50A48-5009-4B20-B09A-3CD95BBB1279}" destId="{CE092BD8-52F6-48ED-9F01-E1D912D73541}" srcOrd="0" destOrd="0" presId="urn:microsoft.com/office/officeart/2005/8/layout/vList5"/>
    <dgm:cxn modelId="{2B7D3120-1E04-493E-8EA6-5F89344C0DEC}" srcId="{494D3137-0F34-4887-932A-1C37B39A0EC9}" destId="{B760C877-8122-42AB-8D03-74629B4CBDDF}" srcOrd="1" destOrd="0" parTransId="{4FBB80E6-B54D-4419-9D3A-C4C6F3200BFD}" sibTransId="{F411CC0E-E14D-4CA5-A7A3-F073B7AA4B8A}"/>
    <dgm:cxn modelId="{12F54626-D607-416D-AA84-B7756E0F8DC6}" srcId="{78C50A48-5009-4B20-B09A-3CD95BBB1279}" destId="{E7D75E1F-D94D-4425-AD91-01570C64C259}" srcOrd="0" destOrd="0" parTransId="{7EFC3884-6D49-4D5B-86B9-15A501866E02}" sibTransId="{EE5054FD-45F2-40E3-8352-4EF5CD85DC2B}"/>
    <dgm:cxn modelId="{607FB672-DACE-4975-B0C0-93F3062D7F18}" srcId="{494D3137-0F34-4887-932A-1C37B39A0EC9}" destId="{A4856D27-4C38-4A03-AD20-D7578B9A9418}" srcOrd="2" destOrd="0" parTransId="{9AC37D80-155F-4A63-A6B4-169B7DA24B47}" sibTransId="{F804348E-CB27-43B0-B27D-5CF994BEC5FC}"/>
    <dgm:cxn modelId="{E6449F54-1189-41CD-A1DC-AB4BE74075DA}" srcId="{494D3137-0F34-4887-932A-1C37B39A0EC9}" destId="{78C50A48-5009-4B20-B09A-3CD95BBB1279}" srcOrd="0" destOrd="0" parTransId="{307BC918-F136-424A-A08D-164FF469D56E}" sibTransId="{E38EB314-89C6-41F9-810E-261FC9347534}"/>
    <dgm:cxn modelId="{C14BE77B-F0D5-43AF-A20E-724DD9C3A87D}" type="presOf" srcId="{E7D75E1F-D94D-4425-AD91-01570C64C259}" destId="{E0CBF8C0-98FF-4C70-99C2-983F5268996D}" srcOrd="0" destOrd="0" presId="urn:microsoft.com/office/officeart/2005/8/layout/vList5"/>
    <dgm:cxn modelId="{99F7688F-1E37-4836-A503-315B2ED79929}" type="presOf" srcId="{9582AB62-2FF3-4843-9CF7-BFB83DB74457}" destId="{4A58418A-D7CE-4691-AEDD-93DCDD779188}" srcOrd="0" destOrd="0" presId="urn:microsoft.com/office/officeart/2005/8/layout/vList5"/>
    <dgm:cxn modelId="{166577A0-6823-4060-833B-A1E9762C0EF9}" srcId="{B760C877-8122-42AB-8D03-74629B4CBDDF}" destId="{9582AB62-2FF3-4843-9CF7-BFB83DB74457}" srcOrd="0" destOrd="0" parTransId="{2F086C04-8975-44C4-B120-6D23278073E5}" sibTransId="{F7AD333C-BF2D-4B79-BAC3-4778881F3957}"/>
    <dgm:cxn modelId="{14C03AA7-1DDB-48F1-9872-90F5522D8BD5}" type="presOf" srcId="{7DD2E3A1-6359-446A-A628-9A743BA3171E}" destId="{5C1CFFB4-9B3F-4FCF-9B5E-F28A4E482CD3}" srcOrd="0" destOrd="0" presId="urn:microsoft.com/office/officeart/2005/8/layout/vList5"/>
    <dgm:cxn modelId="{CED9A5E7-C838-46D0-A6B2-B8DB292304E2}" type="presOf" srcId="{A4856D27-4C38-4A03-AD20-D7578B9A9418}" destId="{F0AF9740-4D75-4868-BF85-2694AFBDC743}" srcOrd="0" destOrd="0" presId="urn:microsoft.com/office/officeart/2005/8/layout/vList5"/>
    <dgm:cxn modelId="{CF7C41E8-B5FD-4914-A024-C6CA2FFCA9AB}" type="presOf" srcId="{B760C877-8122-42AB-8D03-74629B4CBDDF}" destId="{67B0803E-C4D5-4503-B2C7-7FBA676BFC32}" srcOrd="0" destOrd="0" presId="urn:microsoft.com/office/officeart/2005/8/layout/vList5"/>
    <dgm:cxn modelId="{5DB3DBE9-A7A5-4AEF-A63B-FE6AD9F0689A}" type="presOf" srcId="{494D3137-0F34-4887-932A-1C37B39A0EC9}" destId="{C63C76EA-3976-4934-A84E-1AFA2E6E3876}" srcOrd="0" destOrd="0" presId="urn:microsoft.com/office/officeart/2005/8/layout/vList5"/>
    <dgm:cxn modelId="{D7129AF2-70D0-4BF0-B11B-4CFA98155BEF}" srcId="{A4856D27-4C38-4A03-AD20-D7578B9A9418}" destId="{7DD2E3A1-6359-446A-A628-9A743BA3171E}" srcOrd="0" destOrd="0" parTransId="{FA1EB1D1-121E-4CAB-9230-51AAA29AF3F2}" sibTransId="{DD82383A-D731-408F-8FD1-7EF45A4C2672}"/>
    <dgm:cxn modelId="{A2485AFE-93FB-4999-90F4-DDCC3BE54929}" type="presParOf" srcId="{C63C76EA-3976-4934-A84E-1AFA2E6E3876}" destId="{1606156B-04DF-4791-9D3F-3B80B88542AD}" srcOrd="0" destOrd="0" presId="urn:microsoft.com/office/officeart/2005/8/layout/vList5"/>
    <dgm:cxn modelId="{472AD923-3062-416D-8D89-E98159108CC8}" type="presParOf" srcId="{1606156B-04DF-4791-9D3F-3B80B88542AD}" destId="{CE092BD8-52F6-48ED-9F01-E1D912D73541}" srcOrd="0" destOrd="0" presId="urn:microsoft.com/office/officeart/2005/8/layout/vList5"/>
    <dgm:cxn modelId="{E1FFB1F4-A2AD-4674-B7F5-42A95A3964B0}" type="presParOf" srcId="{1606156B-04DF-4791-9D3F-3B80B88542AD}" destId="{E0CBF8C0-98FF-4C70-99C2-983F5268996D}" srcOrd="1" destOrd="0" presId="urn:microsoft.com/office/officeart/2005/8/layout/vList5"/>
    <dgm:cxn modelId="{03997883-BBBD-41E7-B78E-406BC137F0B7}" type="presParOf" srcId="{C63C76EA-3976-4934-A84E-1AFA2E6E3876}" destId="{ACF8E4EF-C08B-4810-AF1A-71660594D810}" srcOrd="1" destOrd="0" presId="urn:microsoft.com/office/officeart/2005/8/layout/vList5"/>
    <dgm:cxn modelId="{CE45C1B4-07C0-40A0-92F2-466B43A8E527}" type="presParOf" srcId="{C63C76EA-3976-4934-A84E-1AFA2E6E3876}" destId="{1A6B4BA6-3CBB-405F-AED4-D42952CAF4AD}" srcOrd="2" destOrd="0" presId="urn:microsoft.com/office/officeart/2005/8/layout/vList5"/>
    <dgm:cxn modelId="{7AD98122-28FD-4EF1-86A9-5194BEFD9099}" type="presParOf" srcId="{1A6B4BA6-3CBB-405F-AED4-D42952CAF4AD}" destId="{67B0803E-C4D5-4503-B2C7-7FBA676BFC32}" srcOrd="0" destOrd="0" presId="urn:microsoft.com/office/officeart/2005/8/layout/vList5"/>
    <dgm:cxn modelId="{53D575FC-A7B7-46C2-AA7B-2891C6C7054E}" type="presParOf" srcId="{1A6B4BA6-3CBB-405F-AED4-D42952CAF4AD}" destId="{4A58418A-D7CE-4691-AEDD-93DCDD779188}" srcOrd="1" destOrd="0" presId="urn:microsoft.com/office/officeart/2005/8/layout/vList5"/>
    <dgm:cxn modelId="{C8C46568-50A3-4E12-8139-C3B6FE5A5565}" type="presParOf" srcId="{C63C76EA-3976-4934-A84E-1AFA2E6E3876}" destId="{B46B1162-CBE6-4A14-8292-52D0624B0404}" srcOrd="3" destOrd="0" presId="urn:microsoft.com/office/officeart/2005/8/layout/vList5"/>
    <dgm:cxn modelId="{2B7B7B61-BB0C-44B4-ADDD-9FEE7AD47B7C}" type="presParOf" srcId="{C63C76EA-3976-4934-A84E-1AFA2E6E3876}" destId="{09BFBF24-3C68-483E-8310-48FC4944A2CF}" srcOrd="4" destOrd="0" presId="urn:microsoft.com/office/officeart/2005/8/layout/vList5"/>
    <dgm:cxn modelId="{EA77633D-109F-48B0-B7D5-076A2E336D7E}" type="presParOf" srcId="{09BFBF24-3C68-483E-8310-48FC4944A2CF}" destId="{F0AF9740-4D75-4868-BF85-2694AFBDC743}" srcOrd="0" destOrd="0" presId="urn:microsoft.com/office/officeart/2005/8/layout/vList5"/>
    <dgm:cxn modelId="{706EE254-96DE-4E0F-99E0-87BAC9AF030F}" type="presParOf" srcId="{09BFBF24-3C68-483E-8310-48FC4944A2CF}" destId="{5C1CFFB4-9B3F-4FCF-9B5E-F28A4E482C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E59F7-2574-4BFF-9635-96E8F343ADD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E6A908-235D-40A0-B3F8-5BE65B99B570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Accueil</a:t>
          </a:r>
        </a:p>
      </dgm:t>
    </dgm:pt>
    <dgm:pt modelId="{40A81B3C-7C7B-4462-A8B9-17252C02F047}" type="parTrans" cxnId="{FE07350B-E92F-4C72-8082-3BB9EA062924}">
      <dgm:prSet/>
      <dgm:spPr/>
      <dgm:t>
        <a:bodyPr/>
        <a:lstStyle/>
        <a:p>
          <a:endParaRPr lang="fr-FR"/>
        </a:p>
      </dgm:t>
    </dgm:pt>
    <dgm:pt modelId="{CD447357-503D-41E4-8BEB-552B063BCF5E}" type="sibTrans" cxnId="{FE07350B-E92F-4C72-8082-3BB9EA062924}">
      <dgm:prSet/>
      <dgm:spPr/>
      <dgm:t>
        <a:bodyPr/>
        <a:lstStyle/>
        <a:p>
          <a:endParaRPr lang="fr-FR"/>
        </a:p>
      </dgm:t>
    </dgm:pt>
    <dgm:pt modelId="{C6883076-36CD-434D-AEE3-CF3CC291651B}">
      <dgm:prSet phldrT="[Texte]"/>
      <dgm:spPr/>
      <dgm:t>
        <a:bodyPr/>
        <a:lstStyle/>
        <a:p>
          <a:r>
            <a:rPr lang="fr-FR" dirty="0"/>
            <a:t>Exemples</a:t>
          </a:r>
        </a:p>
      </dgm:t>
    </dgm:pt>
    <dgm:pt modelId="{DAFD26E8-0865-46DA-957F-35335B1AB791}" type="parTrans" cxnId="{735256EA-63F2-4742-91E3-EE48758BA21D}">
      <dgm:prSet/>
      <dgm:spPr/>
      <dgm:t>
        <a:bodyPr/>
        <a:lstStyle/>
        <a:p>
          <a:endParaRPr lang="fr-FR"/>
        </a:p>
      </dgm:t>
    </dgm:pt>
    <dgm:pt modelId="{CF731758-5F9E-499C-B873-93B12E01B612}" type="sibTrans" cxnId="{735256EA-63F2-4742-91E3-EE48758BA21D}">
      <dgm:prSet/>
      <dgm:spPr/>
      <dgm:t>
        <a:bodyPr/>
        <a:lstStyle/>
        <a:p>
          <a:endParaRPr lang="fr-FR"/>
        </a:p>
      </dgm:t>
    </dgm:pt>
    <dgm:pt modelId="{84EC3C7D-D36B-4A23-AF18-27A9833F88A0}">
      <dgm:prSet phldrT="[Texte]"/>
      <dgm:spPr/>
      <dgm:t>
        <a:bodyPr/>
        <a:lstStyle/>
        <a:p>
          <a:r>
            <a:rPr lang="fr-FR" dirty="0"/>
            <a:t>Dashboard</a:t>
          </a:r>
        </a:p>
      </dgm:t>
    </dgm:pt>
    <dgm:pt modelId="{60522DD0-3533-4362-B374-FDB75B1579AF}" type="parTrans" cxnId="{02BA9B2E-1C02-4C03-B16F-295CCF88DB55}">
      <dgm:prSet/>
      <dgm:spPr/>
      <dgm:t>
        <a:bodyPr/>
        <a:lstStyle/>
        <a:p>
          <a:endParaRPr lang="fr-FR"/>
        </a:p>
      </dgm:t>
    </dgm:pt>
    <dgm:pt modelId="{03BE466C-3F83-4606-B81E-3F215A76CACA}" type="sibTrans" cxnId="{02BA9B2E-1C02-4C03-B16F-295CCF88DB55}">
      <dgm:prSet/>
      <dgm:spPr/>
      <dgm:t>
        <a:bodyPr/>
        <a:lstStyle/>
        <a:p>
          <a:endParaRPr lang="fr-FR"/>
        </a:p>
      </dgm:t>
    </dgm:pt>
    <dgm:pt modelId="{77B9D70F-1641-4255-B82C-AC82D2870908}">
      <dgm:prSet phldrT="[Texte]"/>
      <dgm:spPr/>
      <dgm:t>
        <a:bodyPr/>
        <a:lstStyle/>
        <a:p>
          <a:r>
            <a:rPr lang="fr-FR" dirty="0"/>
            <a:t>Tarifs</a:t>
          </a:r>
        </a:p>
      </dgm:t>
    </dgm:pt>
    <dgm:pt modelId="{E096EF45-F81B-425D-8F0A-9BA52B210A12}" type="parTrans" cxnId="{82A1E07A-6F9F-4FE9-AF2C-F95DF542A320}">
      <dgm:prSet/>
      <dgm:spPr/>
      <dgm:t>
        <a:bodyPr/>
        <a:lstStyle/>
        <a:p>
          <a:endParaRPr lang="fr-FR"/>
        </a:p>
      </dgm:t>
    </dgm:pt>
    <dgm:pt modelId="{D3EE486E-45E7-4BA5-98D5-BCA8B01D89AF}" type="sibTrans" cxnId="{82A1E07A-6F9F-4FE9-AF2C-F95DF542A320}">
      <dgm:prSet/>
      <dgm:spPr/>
      <dgm:t>
        <a:bodyPr/>
        <a:lstStyle/>
        <a:p>
          <a:endParaRPr lang="fr-FR"/>
        </a:p>
      </dgm:t>
    </dgm:pt>
    <dgm:pt modelId="{10EB1381-5ACB-41A6-9BD4-7C3932448DB7}">
      <dgm:prSet phldrT="[Texte]"/>
      <dgm:spPr/>
      <dgm:t>
        <a:bodyPr/>
        <a:lstStyle/>
        <a:p>
          <a:r>
            <a:rPr lang="fr-FR" dirty="0"/>
            <a:t>Infos légales</a:t>
          </a:r>
        </a:p>
      </dgm:t>
    </dgm:pt>
    <dgm:pt modelId="{5AA597C8-7CE6-44B0-A262-52189DA4D8EA}" type="parTrans" cxnId="{1612369D-6A4C-4CA6-9AE2-B02D95C9C15E}">
      <dgm:prSet/>
      <dgm:spPr/>
      <dgm:t>
        <a:bodyPr/>
        <a:lstStyle/>
        <a:p>
          <a:endParaRPr lang="fr-FR"/>
        </a:p>
      </dgm:t>
    </dgm:pt>
    <dgm:pt modelId="{BCBBD52E-F0E6-4360-B36D-FEDF6C50A444}" type="sibTrans" cxnId="{1612369D-6A4C-4CA6-9AE2-B02D95C9C15E}">
      <dgm:prSet/>
      <dgm:spPr/>
      <dgm:t>
        <a:bodyPr/>
        <a:lstStyle/>
        <a:p>
          <a:endParaRPr lang="fr-FR"/>
        </a:p>
      </dgm:t>
    </dgm:pt>
    <dgm:pt modelId="{9D73514C-55F3-432D-BD75-22FE8626F23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Mon compte</a:t>
          </a:r>
        </a:p>
      </dgm:t>
    </dgm:pt>
    <dgm:pt modelId="{282028A7-CBDF-4A51-A29C-5ABCA72042F2}" type="parTrans" cxnId="{24E19D8C-EE00-4398-8E4C-4A0E78CB7C92}">
      <dgm:prSet/>
      <dgm:spPr/>
      <dgm:t>
        <a:bodyPr/>
        <a:lstStyle/>
        <a:p>
          <a:endParaRPr lang="fr-FR"/>
        </a:p>
      </dgm:t>
    </dgm:pt>
    <dgm:pt modelId="{DEEB1598-130F-427B-86F8-88B0BC1DD600}" type="sibTrans" cxnId="{24E19D8C-EE00-4398-8E4C-4A0E78CB7C92}">
      <dgm:prSet/>
      <dgm:spPr/>
      <dgm:t>
        <a:bodyPr/>
        <a:lstStyle/>
        <a:p>
          <a:endParaRPr lang="fr-FR"/>
        </a:p>
      </dgm:t>
    </dgm:pt>
    <dgm:pt modelId="{C0B1B622-C6CA-41D6-8A55-73F4CB200EC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Création de menu</a:t>
          </a:r>
        </a:p>
      </dgm:t>
    </dgm:pt>
    <dgm:pt modelId="{A695FFA6-66B2-45E4-AEB1-28A07560DEE2}" type="parTrans" cxnId="{17351C9A-3198-46EF-AF32-A319DC8C87CD}">
      <dgm:prSet/>
      <dgm:spPr/>
      <dgm:t>
        <a:bodyPr/>
        <a:lstStyle/>
        <a:p>
          <a:endParaRPr lang="fr-FR"/>
        </a:p>
      </dgm:t>
    </dgm:pt>
    <dgm:pt modelId="{DA51D5AD-FB0A-4266-A2A5-0DA126EF5CA3}" type="sibTrans" cxnId="{17351C9A-3198-46EF-AF32-A319DC8C87CD}">
      <dgm:prSet/>
      <dgm:spPr/>
      <dgm:t>
        <a:bodyPr/>
        <a:lstStyle/>
        <a:p>
          <a:endParaRPr lang="fr-FR"/>
        </a:p>
      </dgm:t>
    </dgm:pt>
    <dgm:pt modelId="{2581895A-C53B-429D-A607-262B733AFD2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Mon restaurant</a:t>
          </a:r>
        </a:p>
      </dgm:t>
    </dgm:pt>
    <dgm:pt modelId="{8E37A1D2-E12E-4735-8C55-F90141C2F45D}" type="parTrans" cxnId="{0118BB9A-C4CF-4584-BFD1-E8934CFD261A}">
      <dgm:prSet/>
      <dgm:spPr/>
      <dgm:t>
        <a:bodyPr/>
        <a:lstStyle/>
        <a:p>
          <a:endParaRPr lang="fr-FR"/>
        </a:p>
      </dgm:t>
    </dgm:pt>
    <dgm:pt modelId="{684BB01F-BB9B-4E64-8D7B-C4C568E7DFB8}" type="sibTrans" cxnId="{0118BB9A-C4CF-4584-BFD1-E8934CFD261A}">
      <dgm:prSet/>
      <dgm:spPr/>
      <dgm:t>
        <a:bodyPr/>
        <a:lstStyle/>
        <a:p>
          <a:endParaRPr lang="fr-FR"/>
        </a:p>
      </dgm:t>
    </dgm:pt>
    <dgm:pt modelId="{E134D232-21E1-4502-8AD6-F0597817BD2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Mes menus</a:t>
          </a:r>
        </a:p>
      </dgm:t>
    </dgm:pt>
    <dgm:pt modelId="{0C315BC1-FC52-499D-85F6-A5E960471B03}" type="parTrans" cxnId="{CB16ECF9-F281-42D5-96AD-C6F83C8E45D7}">
      <dgm:prSet/>
      <dgm:spPr/>
      <dgm:t>
        <a:bodyPr/>
        <a:lstStyle/>
        <a:p>
          <a:endParaRPr lang="fr-FR"/>
        </a:p>
      </dgm:t>
    </dgm:pt>
    <dgm:pt modelId="{E608FA85-A66C-4DCD-A778-32B8FFAC3C3E}" type="sibTrans" cxnId="{CB16ECF9-F281-42D5-96AD-C6F83C8E45D7}">
      <dgm:prSet/>
      <dgm:spPr/>
      <dgm:t>
        <a:bodyPr/>
        <a:lstStyle/>
        <a:p>
          <a:endParaRPr lang="fr-FR"/>
        </a:p>
      </dgm:t>
    </dgm:pt>
    <dgm:pt modelId="{A38C434F-A6C4-46D1-82B4-856A30293E01}" type="pres">
      <dgm:prSet presAssocID="{371E59F7-2574-4BFF-9635-96E8F343AD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B5D4BA-E12C-453C-AB5B-41670D081CC3}" type="pres">
      <dgm:prSet presAssocID="{DEE6A908-235D-40A0-B3F8-5BE65B99B570}" presName="root1" presStyleCnt="0"/>
      <dgm:spPr/>
    </dgm:pt>
    <dgm:pt modelId="{74BF8F76-2800-4C1A-8BA3-579E391B126F}" type="pres">
      <dgm:prSet presAssocID="{DEE6A908-235D-40A0-B3F8-5BE65B99B570}" presName="LevelOneTextNode" presStyleLbl="node0" presStyleIdx="0" presStyleCnt="1">
        <dgm:presLayoutVars>
          <dgm:chPref val="3"/>
        </dgm:presLayoutVars>
      </dgm:prSet>
      <dgm:spPr/>
    </dgm:pt>
    <dgm:pt modelId="{11E44C12-096D-4FC9-A785-1B55FF082B76}" type="pres">
      <dgm:prSet presAssocID="{DEE6A908-235D-40A0-B3F8-5BE65B99B570}" presName="level2hierChild" presStyleCnt="0"/>
      <dgm:spPr/>
    </dgm:pt>
    <dgm:pt modelId="{841648B4-6219-4AEC-90B3-7F6F85F235B7}" type="pres">
      <dgm:prSet presAssocID="{DAFD26E8-0865-46DA-957F-35335B1AB791}" presName="conn2-1" presStyleLbl="parChTrans1D2" presStyleIdx="0" presStyleCnt="4"/>
      <dgm:spPr/>
    </dgm:pt>
    <dgm:pt modelId="{2149305F-EC4F-4501-A726-FB322877B5CF}" type="pres">
      <dgm:prSet presAssocID="{DAFD26E8-0865-46DA-957F-35335B1AB791}" presName="connTx" presStyleLbl="parChTrans1D2" presStyleIdx="0" presStyleCnt="4"/>
      <dgm:spPr/>
    </dgm:pt>
    <dgm:pt modelId="{1B6286C5-968C-4FD2-B228-B6BC9AE3174B}" type="pres">
      <dgm:prSet presAssocID="{C6883076-36CD-434D-AEE3-CF3CC291651B}" presName="root2" presStyleCnt="0"/>
      <dgm:spPr/>
    </dgm:pt>
    <dgm:pt modelId="{ADA0E44F-F094-4F87-BAC0-BDE6DC67FAF7}" type="pres">
      <dgm:prSet presAssocID="{C6883076-36CD-434D-AEE3-CF3CC291651B}" presName="LevelTwoTextNode" presStyleLbl="node2" presStyleIdx="0" presStyleCnt="4">
        <dgm:presLayoutVars>
          <dgm:chPref val="3"/>
        </dgm:presLayoutVars>
      </dgm:prSet>
      <dgm:spPr/>
    </dgm:pt>
    <dgm:pt modelId="{F967B0C8-0146-4042-B90B-B54F7F9B1A21}" type="pres">
      <dgm:prSet presAssocID="{C6883076-36CD-434D-AEE3-CF3CC291651B}" presName="level3hierChild" presStyleCnt="0"/>
      <dgm:spPr/>
    </dgm:pt>
    <dgm:pt modelId="{7C00E929-E624-4006-B2C1-8A2F67B72635}" type="pres">
      <dgm:prSet presAssocID="{60522DD0-3533-4362-B374-FDB75B1579AF}" presName="conn2-1" presStyleLbl="parChTrans1D2" presStyleIdx="1" presStyleCnt="4"/>
      <dgm:spPr/>
    </dgm:pt>
    <dgm:pt modelId="{3920BAE0-425C-43DD-B4B7-03D91B0C5267}" type="pres">
      <dgm:prSet presAssocID="{60522DD0-3533-4362-B374-FDB75B1579AF}" presName="connTx" presStyleLbl="parChTrans1D2" presStyleIdx="1" presStyleCnt="4"/>
      <dgm:spPr/>
    </dgm:pt>
    <dgm:pt modelId="{3EB4DE78-883C-4039-806A-7C4E124FEF79}" type="pres">
      <dgm:prSet presAssocID="{84EC3C7D-D36B-4A23-AF18-27A9833F88A0}" presName="root2" presStyleCnt="0"/>
      <dgm:spPr/>
    </dgm:pt>
    <dgm:pt modelId="{141A3044-5D11-4763-81F4-E9B9F1216804}" type="pres">
      <dgm:prSet presAssocID="{84EC3C7D-D36B-4A23-AF18-27A9833F88A0}" presName="LevelTwoTextNode" presStyleLbl="node2" presStyleIdx="1" presStyleCnt="4">
        <dgm:presLayoutVars>
          <dgm:chPref val="3"/>
        </dgm:presLayoutVars>
      </dgm:prSet>
      <dgm:spPr/>
    </dgm:pt>
    <dgm:pt modelId="{1830874F-2B21-4BA3-9726-C7EDDB4114BE}" type="pres">
      <dgm:prSet presAssocID="{84EC3C7D-D36B-4A23-AF18-27A9833F88A0}" presName="level3hierChild" presStyleCnt="0"/>
      <dgm:spPr/>
    </dgm:pt>
    <dgm:pt modelId="{82E72D9E-3E3D-475A-B767-80AB119A26E2}" type="pres">
      <dgm:prSet presAssocID="{282028A7-CBDF-4A51-A29C-5ABCA72042F2}" presName="conn2-1" presStyleLbl="parChTrans1D3" presStyleIdx="0" presStyleCnt="4"/>
      <dgm:spPr/>
    </dgm:pt>
    <dgm:pt modelId="{6CE3D6FA-0929-4841-B451-E308360E37DE}" type="pres">
      <dgm:prSet presAssocID="{282028A7-CBDF-4A51-A29C-5ABCA72042F2}" presName="connTx" presStyleLbl="parChTrans1D3" presStyleIdx="0" presStyleCnt="4"/>
      <dgm:spPr/>
    </dgm:pt>
    <dgm:pt modelId="{8E7AD367-334F-440C-A232-026EAE78E200}" type="pres">
      <dgm:prSet presAssocID="{9D73514C-55F3-432D-BD75-22FE8626F23E}" presName="root2" presStyleCnt="0"/>
      <dgm:spPr/>
    </dgm:pt>
    <dgm:pt modelId="{CDFDAFCE-28F4-4987-844D-A2188129B229}" type="pres">
      <dgm:prSet presAssocID="{9D73514C-55F3-432D-BD75-22FE8626F23E}" presName="LevelTwoTextNode" presStyleLbl="node3" presStyleIdx="0" presStyleCnt="4">
        <dgm:presLayoutVars>
          <dgm:chPref val="3"/>
        </dgm:presLayoutVars>
      </dgm:prSet>
      <dgm:spPr/>
    </dgm:pt>
    <dgm:pt modelId="{A6DE0035-1981-4551-BD91-BAB0E0FAF0B5}" type="pres">
      <dgm:prSet presAssocID="{9D73514C-55F3-432D-BD75-22FE8626F23E}" presName="level3hierChild" presStyleCnt="0"/>
      <dgm:spPr/>
    </dgm:pt>
    <dgm:pt modelId="{2E53252A-D097-4C34-9633-E3547B0FF93C}" type="pres">
      <dgm:prSet presAssocID="{8E37A1D2-E12E-4735-8C55-F90141C2F45D}" presName="conn2-1" presStyleLbl="parChTrans1D3" presStyleIdx="1" presStyleCnt="4"/>
      <dgm:spPr/>
    </dgm:pt>
    <dgm:pt modelId="{8E53A43A-4B10-43C7-9F9E-36A283663BD4}" type="pres">
      <dgm:prSet presAssocID="{8E37A1D2-E12E-4735-8C55-F90141C2F45D}" presName="connTx" presStyleLbl="parChTrans1D3" presStyleIdx="1" presStyleCnt="4"/>
      <dgm:spPr/>
    </dgm:pt>
    <dgm:pt modelId="{730947A8-BC68-4814-ABC4-1203BA86290C}" type="pres">
      <dgm:prSet presAssocID="{2581895A-C53B-429D-A607-262B733AFD25}" presName="root2" presStyleCnt="0"/>
      <dgm:spPr/>
    </dgm:pt>
    <dgm:pt modelId="{B7F9008F-42DA-4949-AA3C-A1CF87EBD538}" type="pres">
      <dgm:prSet presAssocID="{2581895A-C53B-429D-A607-262B733AFD25}" presName="LevelTwoTextNode" presStyleLbl="node3" presStyleIdx="1" presStyleCnt="4">
        <dgm:presLayoutVars>
          <dgm:chPref val="3"/>
        </dgm:presLayoutVars>
      </dgm:prSet>
      <dgm:spPr/>
    </dgm:pt>
    <dgm:pt modelId="{ECF92785-B639-453E-A23F-F62AFF436C75}" type="pres">
      <dgm:prSet presAssocID="{2581895A-C53B-429D-A607-262B733AFD25}" presName="level3hierChild" presStyleCnt="0"/>
      <dgm:spPr/>
    </dgm:pt>
    <dgm:pt modelId="{FF930A59-66DC-4D90-B12B-5FD76439211D}" type="pres">
      <dgm:prSet presAssocID="{0C315BC1-FC52-499D-85F6-A5E960471B03}" presName="conn2-1" presStyleLbl="parChTrans1D3" presStyleIdx="2" presStyleCnt="4"/>
      <dgm:spPr/>
    </dgm:pt>
    <dgm:pt modelId="{57F7EC82-0A8A-4090-96E0-E0F0DB257B49}" type="pres">
      <dgm:prSet presAssocID="{0C315BC1-FC52-499D-85F6-A5E960471B03}" presName="connTx" presStyleLbl="parChTrans1D3" presStyleIdx="2" presStyleCnt="4"/>
      <dgm:spPr/>
    </dgm:pt>
    <dgm:pt modelId="{5FA80633-EFD2-42D8-BCFB-56BFCF5EF78A}" type="pres">
      <dgm:prSet presAssocID="{E134D232-21E1-4502-8AD6-F0597817BD2F}" presName="root2" presStyleCnt="0"/>
      <dgm:spPr/>
    </dgm:pt>
    <dgm:pt modelId="{602BD9B2-B974-4ACA-B42F-E35B674783AE}" type="pres">
      <dgm:prSet presAssocID="{E134D232-21E1-4502-8AD6-F0597817BD2F}" presName="LevelTwoTextNode" presStyleLbl="node3" presStyleIdx="2" presStyleCnt="4">
        <dgm:presLayoutVars>
          <dgm:chPref val="3"/>
        </dgm:presLayoutVars>
      </dgm:prSet>
      <dgm:spPr/>
    </dgm:pt>
    <dgm:pt modelId="{08094476-F490-4A5A-BE51-C496D918F413}" type="pres">
      <dgm:prSet presAssocID="{E134D232-21E1-4502-8AD6-F0597817BD2F}" presName="level3hierChild" presStyleCnt="0"/>
      <dgm:spPr/>
    </dgm:pt>
    <dgm:pt modelId="{4FC07688-67F6-46F7-944A-8AA56DD70F73}" type="pres">
      <dgm:prSet presAssocID="{A695FFA6-66B2-45E4-AEB1-28A07560DEE2}" presName="conn2-1" presStyleLbl="parChTrans1D3" presStyleIdx="3" presStyleCnt="4"/>
      <dgm:spPr/>
    </dgm:pt>
    <dgm:pt modelId="{EE82F41D-3EAF-4C37-A0FF-707F936637F8}" type="pres">
      <dgm:prSet presAssocID="{A695FFA6-66B2-45E4-AEB1-28A07560DEE2}" presName="connTx" presStyleLbl="parChTrans1D3" presStyleIdx="3" presStyleCnt="4"/>
      <dgm:spPr/>
    </dgm:pt>
    <dgm:pt modelId="{F3E29D18-13AE-47B9-B8DB-5C8477A59DB6}" type="pres">
      <dgm:prSet presAssocID="{C0B1B622-C6CA-41D6-8A55-73F4CB200EC6}" presName="root2" presStyleCnt="0"/>
      <dgm:spPr/>
    </dgm:pt>
    <dgm:pt modelId="{514A23B1-8ADE-4821-8C1A-707CAEA19E94}" type="pres">
      <dgm:prSet presAssocID="{C0B1B622-C6CA-41D6-8A55-73F4CB200EC6}" presName="LevelTwoTextNode" presStyleLbl="node3" presStyleIdx="3" presStyleCnt="4">
        <dgm:presLayoutVars>
          <dgm:chPref val="3"/>
        </dgm:presLayoutVars>
      </dgm:prSet>
      <dgm:spPr/>
    </dgm:pt>
    <dgm:pt modelId="{1DCD9C21-DBAF-4FC1-9310-C7169A78739E}" type="pres">
      <dgm:prSet presAssocID="{C0B1B622-C6CA-41D6-8A55-73F4CB200EC6}" presName="level3hierChild" presStyleCnt="0"/>
      <dgm:spPr/>
    </dgm:pt>
    <dgm:pt modelId="{13BE4E1F-1749-48E6-A4FE-68B95FC6207C}" type="pres">
      <dgm:prSet presAssocID="{E096EF45-F81B-425D-8F0A-9BA52B210A12}" presName="conn2-1" presStyleLbl="parChTrans1D2" presStyleIdx="2" presStyleCnt="4"/>
      <dgm:spPr/>
    </dgm:pt>
    <dgm:pt modelId="{6D620430-66F3-499D-BC8F-4D05FBB85D50}" type="pres">
      <dgm:prSet presAssocID="{E096EF45-F81B-425D-8F0A-9BA52B210A12}" presName="connTx" presStyleLbl="parChTrans1D2" presStyleIdx="2" presStyleCnt="4"/>
      <dgm:spPr/>
    </dgm:pt>
    <dgm:pt modelId="{45E7AD79-FF34-41EA-B01F-C291C259BA68}" type="pres">
      <dgm:prSet presAssocID="{77B9D70F-1641-4255-B82C-AC82D2870908}" presName="root2" presStyleCnt="0"/>
      <dgm:spPr/>
    </dgm:pt>
    <dgm:pt modelId="{8AC387F7-E1BB-4AF4-845C-83EC6CD9D3D9}" type="pres">
      <dgm:prSet presAssocID="{77B9D70F-1641-4255-B82C-AC82D2870908}" presName="LevelTwoTextNode" presStyleLbl="node2" presStyleIdx="2" presStyleCnt="4">
        <dgm:presLayoutVars>
          <dgm:chPref val="3"/>
        </dgm:presLayoutVars>
      </dgm:prSet>
      <dgm:spPr/>
    </dgm:pt>
    <dgm:pt modelId="{49D92B80-7619-4D01-830F-95E20DC151F1}" type="pres">
      <dgm:prSet presAssocID="{77B9D70F-1641-4255-B82C-AC82D2870908}" presName="level3hierChild" presStyleCnt="0"/>
      <dgm:spPr/>
    </dgm:pt>
    <dgm:pt modelId="{7CCE5C5D-3FC4-43F8-B6AC-1FBB63BBA3A9}" type="pres">
      <dgm:prSet presAssocID="{5AA597C8-7CE6-44B0-A262-52189DA4D8EA}" presName="conn2-1" presStyleLbl="parChTrans1D2" presStyleIdx="3" presStyleCnt="4"/>
      <dgm:spPr/>
    </dgm:pt>
    <dgm:pt modelId="{57819517-4903-4D06-8D9A-A4C3DB6B1492}" type="pres">
      <dgm:prSet presAssocID="{5AA597C8-7CE6-44B0-A262-52189DA4D8EA}" presName="connTx" presStyleLbl="parChTrans1D2" presStyleIdx="3" presStyleCnt="4"/>
      <dgm:spPr/>
    </dgm:pt>
    <dgm:pt modelId="{2BEBD0EE-0C27-4B70-A5F8-8771F6798B78}" type="pres">
      <dgm:prSet presAssocID="{10EB1381-5ACB-41A6-9BD4-7C3932448DB7}" presName="root2" presStyleCnt="0"/>
      <dgm:spPr/>
    </dgm:pt>
    <dgm:pt modelId="{6576B6E8-E744-472F-ABFA-CE23528E1F3E}" type="pres">
      <dgm:prSet presAssocID="{10EB1381-5ACB-41A6-9BD4-7C3932448DB7}" presName="LevelTwoTextNode" presStyleLbl="node2" presStyleIdx="3" presStyleCnt="4">
        <dgm:presLayoutVars>
          <dgm:chPref val="3"/>
        </dgm:presLayoutVars>
      </dgm:prSet>
      <dgm:spPr/>
    </dgm:pt>
    <dgm:pt modelId="{58D28D66-3950-45AD-B485-52EA5B88244D}" type="pres">
      <dgm:prSet presAssocID="{10EB1381-5ACB-41A6-9BD4-7C3932448DB7}" presName="level3hierChild" presStyleCnt="0"/>
      <dgm:spPr/>
    </dgm:pt>
  </dgm:ptLst>
  <dgm:cxnLst>
    <dgm:cxn modelId="{6C462109-2FA9-467A-BCDC-8FD2169FA4F0}" type="presOf" srcId="{E096EF45-F81B-425D-8F0A-9BA52B210A12}" destId="{13BE4E1F-1749-48E6-A4FE-68B95FC6207C}" srcOrd="0" destOrd="0" presId="urn:microsoft.com/office/officeart/2008/layout/HorizontalMultiLevelHierarchy"/>
    <dgm:cxn modelId="{FE07350B-E92F-4C72-8082-3BB9EA062924}" srcId="{371E59F7-2574-4BFF-9635-96E8F343ADD2}" destId="{DEE6A908-235D-40A0-B3F8-5BE65B99B570}" srcOrd="0" destOrd="0" parTransId="{40A81B3C-7C7B-4462-A8B9-17252C02F047}" sibTransId="{CD447357-503D-41E4-8BEB-552B063BCF5E}"/>
    <dgm:cxn modelId="{BBB72516-AEB7-4B51-8E86-B753A1DE13B8}" type="presOf" srcId="{10EB1381-5ACB-41A6-9BD4-7C3932448DB7}" destId="{6576B6E8-E744-472F-ABFA-CE23528E1F3E}" srcOrd="0" destOrd="0" presId="urn:microsoft.com/office/officeart/2008/layout/HorizontalMultiLevelHierarchy"/>
    <dgm:cxn modelId="{63104718-0401-4AF9-957E-A8654CC1CFCA}" type="presOf" srcId="{0C315BC1-FC52-499D-85F6-A5E960471B03}" destId="{FF930A59-66DC-4D90-B12B-5FD76439211D}" srcOrd="0" destOrd="0" presId="urn:microsoft.com/office/officeart/2008/layout/HorizontalMultiLevelHierarchy"/>
    <dgm:cxn modelId="{2D59CB23-ADB9-4171-9930-C6F78E08B2A0}" type="presOf" srcId="{5AA597C8-7CE6-44B0-A262-52189DA4D8EA}" destId="{7CCE5C5D-3FC4-43F8-B6AC-1FBB63BBA3A9}" srcOrd="0" destOrd="0" presId="urn:microsoft.com/office/officeart/2008/layout/HorizontalMultiLevelHierarchy"/>
    <dgm:cxn modelId="{02BA9B2E-1C02-4C03-B16F-295CCF88DB55}" srcId="{DEE6A908-235D-40A0-B3F8-5BE65B99B570}" destId="{84EC3C7D-D36B-4A23-AF18-27A9833F88A0}" srcOrd="1" destOrd="0" parTransId="{60522DD0-3533-4362-B374-FDB75B1579AF}" sibTransId="{03BE466C-3F83-4606-B81E-3F215A76CACA}"/>
    <dgm:cxn modelId="{8BAC4A30-9430-4195-B0B0-2A3B6210F6D0}" type="presOf" srcId="{5AA597C8-7CE6-44B0-A262-52189DA4D8EA}" destId="{57819517-4903-4D06-8D9A-A4C3DB6B1492}" srcOrd="1" destOrd="0" presId="urn:microsoft.com/office/officeart/2008/layout/HorizontalMultiLevelHierarchy"/>
    <dgm:cxn modelId="{542D0633-84BA-4A24-BCFC-33712DCC14C1}" type="presOf" srcId="{DEE6A908-235D-40A0-B3F8-5BE65B99B570}" destId="{74BF8F76-2800-4C1A-8BA3-579E391B126F}" srcOrd="0" destOrd="0" presId="urn:microsoft.com/office/officeart/2008/layout/HorizontalMultiLevelHierarchy"/>
    <dgm:cxn modelId="{0CE90840-1AFA-4E75-8F07-73B12B5C2105}" type="presOf" srcId="{60522DD0-3533-4362-B374-FDB75B1579AF}" destId="{7C00E929-E624-4006-B2C1-8A2F67B72635}" srcOrd="0" destOrd="0" presId="urn:microsoft.com/office/officeart/2008/layout/HorizontalMultiLevelHierarchy"/>
    <dgm:cxn modelId="{1DA1A45C-4336-4214-B44F-18060C266A49}" type="presOf" srcId="{C0B1B622-C6CA-41D6-8A55-73F4CB200EC6}" destId="{514A23B1-8ADE-4821-8C1A-707CAEA19E94}" srcOrd="0" destOrd="0" presId="urn:microsoft.com/office/officeart/2008/layout/HorizontalMultiLevelHierarchy"/>
    <dgm:cxn modelId="{8E15BD41-83C6-4373-9300-8282B3A160FD}" type="presOf" srcId="{E134D232-21E1-4502-8AD6-F0597817BD2F}" destId="{602BD9B2-B974-4ACA-B42F-E35B674783AE}" srcOrd="0" destOrd="0" presId="urn:microsoft.com/office/officeart/2008/layout/HorizontalMultiLevelHierarchy"/>
    <dgm:cxn modelId="{5AB6D04A-9D65-4A73-9E4C-6C7B48928C1D}" type="presOf" srcId="{8E37A1D2-E12E-4735-8C55-F90141C2F45D}" destId="{8E53A43A-4B10-43C7-9F9E-36A283663BD4}" srcOrd="1" destOrd="0" presId="urn:microsoft.com/office/officeart/2008/layout/HorizontalMultiLevelHierarchy"/>
    <dgm:cxn modelId="{27FB5E6B-CD38-4651-AEB4-55155DF7D127}" type="presOf" srcId="{371E59F7-2574-4BFF-9635-96E8F343ADD2}" destId="{A38C434F-A6C4-46D1-82B4-856A30293E01}" srcOrd="0" destOrd="0" presId="urn:microsoft.com/office/officeart/2008/layout/HorizontalMultiLevelHierarchy"/>
    <dgm:cxn modelId="{C8062A4E-407D-4407-BE91-12316B6C3F7D}" type="presOf" srcId="{60522DD0-3533-4362-B374-FDB75B1579AF}" destId="{3920BAE0-425C-43DD-B4B7-03D91B0C5267}" srcOrd="1" destOrd="0" presId="urn:microsoft.com/office/officeart/2008/layout/HorizontalMultiLevelHierarchy"/>
    <dgm:cxn modelId="{82A1E07A-6F9F-4FE9-AF2C-F95DF542A320}" srcId="{DEE6A908-235D-40A0-B3F8-5BE65B99B570}" destId="{77B9D70F-1641-4255-B82C-AC82D2870908}" srcOrd="2" destOrd="0" parTransId="{E096EF45-F81B-425D-8F0A-9BA52B210A12}" sibTransId="{D3EE486E-45E7-4BA5-98D5-BCA8B01D89AF}"/>
    <dgm:cxn modelId="{60A6407E-C421-4C10-BFD7-90E951FD23C2}" type="presOf" srcId="{C6883076-36CD-434D-AEE3-CF3CC291651B}" destId="{ADA0E44F-F094-4F87-BAC0-BDE6DC67FAF7}" srcOrd="0" destOrd="0" presId="urn:microsoft.com/office/officeart/2008/layout/HorizontalMultiLevelHierarchy"/>
    <dgm:cxn modelId="{40D3347F-4ACD-4EFA-88B0-9F13AE7BAF21}" type="presOf" srcId="{DAFD26E8-0865-46DA-957F-35335B1AB791}" destId="{841648B4-6219-4AEC-90B3-7F6F85F235B7}" srcOrd="0" destOrd="0" presId="urn:microsoft.com/office/officeart/2008/layout/HorizontalMultiLevelHierarchy"/>
    <dgm:cxn modelId="{DA0B8B8A-879B-4BB9-82F5-AEAD87B49981}" type="presOf" srcId="{DAFD26E8-0865-46DA-957F-35335B1AB791}" destId="{2149305F-EC4F-4501-A726-FB322877B5CF}" srcOrd="1" destOrd="0" presId="urn:microsoft.com/office/officeart/2008/layout/HorizontalMultiLevelHierarchy"/>
    <dgm:cxn modelId="{24E19D8C-EE00-4398-8E4C-4A0E78CB7C92}" srcId="{84EC3C7D-D36B-4A23-AF18-27A9833F88A0}" destId="{9D73514C-55F3-432D-BD75-22FE8626F23E}" srcOrd="0" destOrd="0" parTransId="{282028A7-CBDF-4A51-A29C-5ABCA72042F2}" sibTransId="{DEEB1598-130F-427B-86F8-88B0BC1DD600}"/>
    <dgm:cxn modelId="{716EF296-FC71-4AAF-B358-73A77C440765}" type="presOf" srcId="{0C315BC1-FC52-499D-85F6-A5E960471B03}" destId="{57F7EC82-0A8A-4090-96E0-E0F0DB257B49}" srcOrd="1" destOrd="0" presId="urn:microsoft.com/office/officeart/2008/layout/HorizontalMultiLevelHierarchy"/>
    <dgm:cxn modelId="{A14B1E97-2D70-45EC-B141-867F20315605}" type="presOf" srcId="{A695FFA6-66B2-45E4-AEB1-28A07560DEE2}" destId="{4FC07688-67F6-46F7-944A-8AA56DD70F73}" srcOrd="0" destOrd="0" presId="urn:microsoft.com/office/officeart/2008/layout/HorizontalMultiLevelHierarchy"/>
    <dgm:cxn modelId="{17351C9A-3198-46EF-AF32-A319DC8C87CD}" srcId="{84EC3C7D-D36B-4A23-AF18-27A9833F88A0}" destId="{C0B1B622-C6CA-41D6-8A55-73F4CB200EC6}" srcOrd="3" destOrd="0" parTransId="{A695FFA6-66B2-45E4-AEB1-28A07560DEE2}" sibTransId="{DA51D5AD-FB0A-4266-A2A5-0DA126EF5CA3}"/>
    <dgm:cxn modelId="{0118BB9A-C4CF-4584-BFD1-E8934CFD261A}" srcId="{84EC3C7D-D36B-4A23-AF18-27A9833F88A0}" destId="{2581895A-C53B-429D-A607-262B733AFD25}" srcOrd="1" destOrd="0" parTransId="{8E37A1D2-E12E-4735-8C55-F90141C2F45D}" sibTransId="{684BB01F-BB9B-4E64-8D7B-C4C568E7DFB8}"/>
    <dgm:cxn modelId="{D5E6BA9C-101F-4E78-8B3C-8579E1DE4720}" type="presOf" srcId="{282028A7-CBDF-4A51-A29C-5ABCA72042F2}" destId="{82E72D9E-3E3D-475A-B767-80AB119A26E2}" srcOrd="0" destOrd="0" presId="urn:microsoft.com/office/officeart/2008/layout/HorizontalMultiLevelHierarchy"/>
    <dgm:cxn modelId="{1612369D-6A4C-4CA6-9AE2-B02D95C9C15E}" srcId="{DEE6A908-235D-40A0-B3F8-5BE65B99B570}" destId="{10EB1381-5ACB-41A6-9BD4-7C3932448DB7}" srcOrd="3" destOrd="0" parTransId="{5AA597C8-7CE6-44B0-A262-52189DA4D8EA}" sibTransId="{BCBBD52E-F0E6-4360-B36D-FEDF6C50A444}"/>
    <dgm:cxn modelId="{684990A0-94DE-47BD-80BE-50A7595B8E27}" type="presOf" srcId="{2581895A-C53B-429D-A607-262B733AFD25}" destId="{B7F9008F-42DA-4949-AA3C-A1CF87EBD538}" srcOrd="0" destOrd="0" presId="urn:microsoft.com/office/officeart/2008/layout/HorizontalMultiLevelHierarchy"/>
    <dgm:cxn modelId="{6A588AA2-50A0-44B9-B7F2-9A726E931FFF}" type="presOf" srcId="{E096EF45-F81B-425D-8F0A-9BA52B210A12}" destId="{6D620430-66F3-499D-BC8F-4D05FBB85D50}" srcOrd="1" destOrd="0" presId="urn:microsoft.com/office/officeart/2008/layout/HorizontalMultiLevelHierarchy"/>
    <dgm:cxn modelId="{02EC8CAD-F54D-4905-94D9-5EB09E807675}" type="presOf" srcId="{77B9D70F-1641-4255-B82C-AC82D2870908}" destId="{8AC387F7-E1BB-4AF4-845C-83EC6CD9D3D9}" srcOrd="0" destOrd="0" presId="urn:microsoft.com/office/officeart/2008/layout/HorizontalMultiLevelHierarchy"/>
    <dgm:cxn modelId="{351690B6-F789-40AE-A456-FD156EB373D0}" type="presOf" srcId="{9D73514C-55F3-432D-BD75-22FE8626F23E}" destId="{CDFDAFCE-28F4-4987-844D-A2188129B229}" srcOrd="0" destOrd="0" presId="urn:microsoft.com/office/officeart/2008/layout/HorizontalMultiLevelHierarchy"/>
    <dgm:cxn modelId="{CD9D01BB-E25D-46E5-9FF4-C5FDE268BCEF}" type="presOf" srcId="{A695FFA6-66B2-45E4-AEB1-28A07560DEE2}" destId="{EE82F41D-3EAF-4C37-A0FF-707F936637F8}" srcOrd="1" destOrd="0" presId="urn:microsoft.com/office/officeart/2008/layout/HorizontalMultiLevelHierarchy"/>
    <dgm:cxn modelId="{858DBCC4-0207-4C05-BC08-D6CA8F6ED1AE}" type="presOf" srcId="{282028A7-CBDF-4A51-A29C-5ABCA72042F2}" destId="{6CE3D6FA-0929-4841-B451-E308360E37DE}" srcOrd="1" destOrd="0" presId="urn:microsoft.com/office/officeart/2008/layout/HorizontalMultiLevelHierarchy"/>
    <dgm:cxn modelId="{345C2DD5-75B5-4815-87C8-70D360D50552}" type="presOf" srcId="{8E37A1D2-E12E-4735-8C55-F90141C2F45D}" destId="{2E53252A-D097-4C34-9633-E3547B0FF93C}" srcOrd="0" destOrd="0" presId="urn:microsoft.com/office/officeart/2008/layout/HorizontalMultiLevelHierarchy"/>
    <dgm:cxn modelId="{A70C6CE2-6950-4A88-91A5-9710918115E8}" type="presOf" srcId="{84EC3C7D-D36B-4A23-AF18-27A9833F88A0}" destId="{141A3044-5D11-4763-81F4-E9B9F1216804}" srcOrd="0" destOrd="0" presId="urn:microsoft.com/office/officeart/2008/layout/HorizontalMultiLevelHierarchy"/>
    <dgm:cxn modelId="{735256EA-63F2-4742-91E3-EE48758BA21D}" srcId="{DEE6A908-235D-40A0-B3F8-5BE65B99B570}" destId="{C6883076-36CD-434D-AEE3-CF3CC291651B}" srcOrd="0" destOrd="0" parTransId="{DAFD26E8-0865-46DA-957F-35335B1AB791}" sibTransId="{CF731758-5F9E-499C-B873-93B12E01B612}"/>
    <dgm:cxn modelId="{CB16ECF9-F281-42D5-96AD-C6F83C8E45D7}" srcId="{84EC3C7D-D36B-4A23-AF18-27A9833F88A0}" destId="{E134D232-21E1-4502-8AD6-F0597817BD2F}" srcOrd="2" destOrd="0" parTransId="{0C315BC1-FC52-499D-85F6-A5E960471B03}" sibTransId="{E608FA85-A66C-4DCD-A778-32B8FFAC3C3E}"/>
    <dgm:cxn modelId="{847A6076-F1E1-4490-A40B-1A9CF2F3F65D}" type="presParOf" srcId="{A38C434F-A6C4-46D1-82B4-856A30293E01}" destId="{4FB5D4BA-E12C-453C-AB5B-41670D081CC3}" srcOrd="0" destOrd="0" presId="urn:microsoft.com/office/officeart/2008/layout/HorizontalMultiLevelHierarchy"/>
    <dgm:cxn modelId="{73D5F7ED-C0B3-433A-A459-B77869E72A3C}" type="presParOf" srcId="{4FB5D4BA-E12C-453C-AB5B-41670D081CC3}" destId="{74BF8F76-2800-4C1A-8BA3-579E391B126F}" srcOrd="0" destOrd="0" presId="urn:microsoft.com/office/officeart/2008/layout/HorizontalMultiLevelHierarchy"/>
    <dgm:cxn modelId="{055C3CB4-39DC-494B-B7E6-B15BE60A3A96}" type="presParOf" srcId="{4FB5D4BA-E12C-453C-AB5B-41670D081CC3}" destId="{11E44C12-096D-4FC9-A785-1B55FF082B76}" srcOrd="1" destOrd="0" presId="urn:microsoft.com/office/officeart/2008/layout/HorizontalMultiLevelHierarchy"/>
    <dgm:cxn modelId="{671BA3C2-ABF7-4904-841B-936CCFA37AF5}" type="presParOf" srcId="{11E44C12-096D-4FC9-A785-1B55FF082B76}" destId="{841648B4-6219-4AEC-90B3-7F6F85F235B7}" srcOrd="0" destOrd="0" presId="urn:microsoft.com/office/officeart/2008/layout/HorizontalMultiLevelHierarchy"/>
    <dgm:cxn modelId="{67B2374A-BBB3-4FC8-A7EF-A32619913467}" type="presParOf" srcId="{841648B4-6219-4AEC-90B3-7F6F85F235B7}" destId="{2149305F-EC4F-4501-A726-FB322877B5CF}" srcOrd="0" destOrd="0" presId="urn:microsoft.com/office/officeart/2008/layout/HorizontalMultiLevelHierarchy"/>
    <dgm:cxn modelId="{BBF58E27-7540-4C6D-8779-B9E4F3A20993}" type="presParOf" srcId="{11E44C12-096D-4FC9-A785-1B55FF082B76}" destId="{1B6286C5-968C-4FD2-B228-B6BC9AE3174B}" srcOrd="1" destOrd="0" presId="urn:microsoft.com/office/officeart/2008/layout/HorizontalMultiLevelHierarchy"/>
    <dgm:cxn modelId="{9395A918-06AD-4FD8-AC52-FFA37278E7B3}" type="presParOf" srcId="{1B6286C5-968C-4FD2-B228-B6BC9AE3174B}" destId="{ADA0E44F-F094-4F87-BAC0-BDE6DC67FAF7}" srcOrd="0" destOrd="0" presId="urn:microsoft.com/office/officeart/2008/layout/HorizontalMultiLevelHierarchy"/>
    <dgm:cxn modelId="{BFD29870-931F-406A-BEDF-62435C0B127E}" type="presParOf" srcId="{1B6286C5-968C-4FD2-B228-B6BC9AE3174B}" destId="{F967B0C8-0146-4042-B90B-B54F7F9B1A21}" srcOrd="1" destOrd="0" presId="urn:microsoft.com/office/officeart/2008/layout/HorizontalMultiLevelHierarchy"/>
    <dgm:cxn modelId="{D1D2FA37-71D0-4AEA-A142-93CDD18AB778}" type="presParOf" srcId="{11E44C12-096D-4FC9-A785-1B55FF082B76}" destId="{7C00E929-E624-4006-B2C1-8A2F67B72635}" srcOrd="2" destOrd="0" presId="urn:microsoft.com/office/officeart/2008/layout/HorizontalMultiLevelHierarchy"/>
    <dgm:cxn modelId="{432AB271-8456-459D-AA25-86164B1B9CDC}" type="presParOf" srcId="{7C00E929-E624-4006-B2C1-8A2F67B72635}" destId="{3920BAE0-425C-43DD-B4B7-03D91B0C5267}" srcOrd="0" destOrd="0" presId="urn:microsoft.com/office/officeart/2008/layout/HorizontalMultiLevelHierarchy"/>
    <dgm:cxn modelId="{6A7D6937-035E-4898-A777-E44C8E689897}" type="presParOf" srcId="{11E44C12-096D-4FC9-A785-1B55FF082B76}" destId="{3EB4DE78-883C-4039-806A-7C4E124FEF79}" srcOrd="3" destOrd="0" presId="urn:microsoft.com/office/officeart/2008/layout/HorizontalMultiLevelHierarchy"/>
    <dgm:cxn modelId="{CCDBB245-69AC-4534-AD58-BA39AEBF9832}" type="presParOf" srcId="{3EB4DE78-883C-4039-806A-7C4E124FEF79}" destId="{141A3044-5D11-4763-81F4-E9B9F1216804}" srcOrd="0" destOrd="0" presId="urn:microsoft.com/office/officeart/2008/layout/HorizontalMultiLevelHierarchy"/>
    <dgm:cxn modelId="{DA41EB0B-547B-4EC4-A82F-79F0FF63B6E3}" type="presParOf" srcId="{3EB4DE78-883C-4039-806A-7C4E124FEF79}" destId="{1830874F-2B21-4BA3-9726-C7EDDB4114BE}" srcOrd="1" destOrd="0" presId="urn:microsoft.com/office/officeart/2008/layout/HorizontalMultiLevelHierarchy"/>
    <dgm:cxn modelId="{6EE1A7EE-69C2-484B-A5BA-524657DDC2DA}" type="presParOf" srcId="{1830874F-2B21-4BA3-9726-C7EDDB4114BE}" destId="{82E72D9E-3E3D-475A-B767-80AB119A26E2}" srcOrd="0" destOrd="0" presId="urn:microsoft.com/office/officeart/2008/layout/HorizontalMultiLevelHierarchy"/>
    <dgm:cxn modelId="{07304351-888F-4CDC-B1CE-C3E633C35497}" type="presParOf" srcId="{82E72D9E-3E3D-475A-B767-80AB119A26E2}" destId="{6CE3D6FA-0929-4841-B451-E308360E37DE}" srcOrd="0" destOrd="0" presId="urn:microsoft.com/office/officeart/2008/layout/HorizontalMultiLevelHierarchy"/>
    <dgm:cxn modelId="{C2FA1397-A614-4A1B-9A57-719569049D3B}" type="presParOf" srcId="{1830874F-2B21-4BA3-9726-C7EDDB4114BE}" destId="{8E7AD367-334F-440C-A232-026EAE78E200}" srcOrd="1" destOrd="0" presId="urn:microsoft.com/office/officeart/2008/layout/HorizontalMultiLevelHierarchy"/>
    <dgm:cxn modelId="{DCC2B964-3510-49A5-8D80-15D154A3C0A8}" type="presParOf" srcId="{8E7AD367-334F-440C-A232-026EAE78E200}" destId="{CDFDAFCE-28F4-4987-844D-A2188129B229}" srcOrd="0" destOrd="0" presId="urn:microsoft.com/office/officeart/2008/layout/HorizontalMultiLevelHierarchy"/>
    <dgm:cxn modelId="{A2D6809B-8752-43CB-9F6B-E32ACCEACBC6}" type="presParOf" srcId="{8E7AD367-334F-440C-A232-026EAE78E200}" destId="{A6DE0035-1981-4551-BD91-BAB0E0FAF0B5}" srcOrd="1" destOrd="0" presId="urn:microsoft.com/office/officeart/2008/layout/HorizontalMultiLevelHierarchy"/>
    <dgm:cxn modelId="{9214F860-5CD4-4EAE-B964-493D2917BAC1}" type="presParOf" srcId="{1830874F-2B21-4BA3-9726-C7EDDB4114BE}" destId="{2E53252A-D097-4C34-9633-E3547B0FF93C}" srcOrd="2" destOrd="0" presId="urn:microsoft.com/office/officeart/2008/layout/HorizontalMultiLevelHierarchy"/>
    <dgm:cxn modelId="{BB48D24D-C9F9-43EF-B0CF-C987775E3ECE}" type="presParOf" srcId="{2E53252A-D097-4C34-9633-E3547B0FF93C}" destId="{8E53A43A-4B10-43C7-9F9E-36A283663BD4}" srcOrd="0" destOrd="0" presId="urn:microsoft.com/office/officeart/2008/layout/HorizontalMultiLevelHierarchy"/>
    <dgm:cxn modelId="{8E71D264-D717-4DDB-AC1C-51C4544BE55B}" type="presParOf" srcId="{1830874F-2B21-4BA3-9726-C7EDDB4114BE}" destId="{730947A8-BC68-4814-ABC4-1203BA86290C}" srcOrd="3" destOrd="0" presId="urn:microsoft.com/office/officeart/2008/layout/HorizontalMultiLevelHierarchy"/>
    <dgm:cxn modelId="{36F3A6E6-81EC-4B4E-A58C-2BED82BF9A78}" type="presParOf" srcId="{730947A8-BC68-4814-ABC4-1203BA86290C}" destId="{B7F9008F-42DA-4949-AA3C-A1CF87EBD538}" srcOrd="0" destOrd="0" presId="urn:microsoft.com/office/officeart/2008/layout/HorizontalMultiLevelHierarchy"/>
    <dgm:cxn modelId="{3AA9278E-4437-4671-A73D-374F528E8F16}" type="presParOf" srcId="{730947A8-BC68-4814-ABC4-1203BA86290C}" destId="{ECF92785-B639-453E-A23F-F62AFF436C75}" srcOrd="1" destOrd="0" presId="urn:microsoft.com/office/officeart/2008/layout/HorizontalMultiLevelHierarchy"/>
    <dgm:cxn modelId="{789FF44C-ED9E-490F-802C-B4D10F5AB2A1}" type="presParOf" srcId="{1830874F-2B21-4BA3-9726-C7EDDB4114BE}" destId="{FF930A59-66DC-4D90-B12B-5FD76439211D}" srcOrd="4" destOrd="0" presId="urn:microsoft.com/office/officeart/2008/layout/HorizontalMultiLevelHierarchy"/>
    <dgm:cxn modelId="{0C6DBB09-2296-4915-B424-0B212292EAF2}" type="presParOf" srcId="{FF930A59-66DC-4D90-B12B-5FD76439211D}" destId="{57F7EC82-0A8A-4090-96E0-E0F0DB257B49}" srcOrd="0" destOrd="0" presId="urn:microsoft.com/office/officeart/2008/layout/HorizontalMultiLevelHierarchy"/>
    <dgm:cxn modelId="{5350AA9A-EB66-4003-A816-C7617E54858E}" type="presParOf" srcId="{1830874F-2B21-4BA3-9726-C7EDDB4114BE}" destId="{5FA80633-EFD2-42D8-BCFB-56BFCF5EF78A}" srcOrd="5" destOrd="0" presId="urn:microsoft.com/office/officeart/2008/layout/HorizontalMultiLevelHierarchy"/>
    <dgm:cxn modelId="{6A2D0B6F-BCC1-4C7D-81B0-4D3481149E3E}" type="presParOf" srcId="{5FA80633-EFD2-42D8-BCFB-56BFCF5EF78A}" destId="{602BD9B2-B974-4ACA-B42F-E35B674783AE}" srcOrd="0" destOrd="0" presId="urn:microsoft.com/office/officeart/2008/layout/HorizontalMultiLevelHierarchy"/>
    <dgm:cxn modelId="{90319F7F-4DA1-4C3B-A3E3-F3E2CDF24B2F}" type="presParOf" srcId="{5FA80633-EFD2-42D8-BCFB-56BFCF5EF78A}" destId="{08094476-F490-4A5A-BE51-C496D918F413}" srcOrd="1" destOrd="0" presId="urn:microsoft.com/office/officeart/2008/layout/HorizontalMultiLevelHierarchy"/>
    <dgm:cxn modelId="{054A12C7-9FFE-4922-ADFF-73DCD13827F2}" type="presParOf" srcId="{1830874F-2B21-4BA3-9726-C7EDDB4114BE}" destId="{4FC07688-67F6-46F7-944A-8AA56DD70F73}" srcOrd="6" destOrd="0" presId="urn:microsoft.com/office/officeart/2008/layout/HorizontalMultiLevelHierarchy"/>
    <dgm:cxn modelId="{2C667520-39DC-4AFC-8270-D1F5B5EA4772}" type="presParOf" srcId="{4FC07688-67F6-46F7-944A-8AA56DD70F73}" destId="{EE82F41D-3EAF-4C37-A0FF-707F936637F8}" srcOrd="0" destOrd="0" presId="urn:microsoft.com/office/officeart/2008/layout/HorizontalMultiLevelHierarchy"/>
    <dgm:cxn modelId="{32BAF196-7C4D-4FF4-B375-A87C48722958}" type="presParOf" srcId="{1830874F-2B21-4BA3-9726-C7EDDB4114BE}" destId="{F3E29D18-13AE-47B9-B8DB-5C8477A59DB6}" srcOrd="7" destOrd="0" presId="urn:microsoft.com/office/officeart/2008/layout/HorizontalMultiLevelHierarchy"/>
    <dgm:cxn modelId="{779283D7-D611-4DC6-9839-189786A63E8C}" type="presParOf" srcId="{F3E29D18-13AE-47B9-B8DB-5C8477A59DB6}" destId="{514A23B1-8ADE-4821-8C1A-707CAEA19E94}" srcOrd="0" destOrd="0" presId="urn:microsoft.com/office/officeart/2008/layout/HorizontalMultiLevelHierarchy"/>
    <dgm:cxn modelId="{A72F54CE-33BF-4876-A2F1-9579AA0D4AE5}" type="presParOf" srcId="{F3E29D18-13AE-47B9-B8DB-5C8477A59DB6}" destId="{1DCD9C21-DBAF-4FC1-9310-C7169A78739E}" srcOrd="1" destOrd="0" presId="urn:microsoft.com/office/officeart/2008/layout/HorizontalMultiLevelHierarchy"/>
    <dgm:cxn modelId="{BF2224E3-81BB-4DD0-9D7F-3B42671DC759}" type="presParOf" srcId="{11E44C12-096D-4FC9-A785-1B55FF082B76}" destId="{13BE4E1F-1749-48E6-A4FE-68B95FC6207C}" srcOrd="4" destOrd="0" presId="urn:microsoft.com/office/officeart/2008/layout/HorizontalMultiLevelHierarchy"/>
    <dgm:cxn modelId="{FD5CB458-B684-4BD3-AD90-208BC3410F78}" type="presParOf" srcId="{13BE4E1F-1749-48E6-A4FE-68B95FC6207C}" destId="{6D620430-66F3-499D-BC8F-4D05FBB85D50}" srcOrd="0" destOrd="0" presId="urn:microsoft.com/office/officeart/2008/layout/HorizontalMultiLevelHierarchy"/>
    <dgm:cxn modelId="{D354B777-CC06-43CA-B6DF-E28B34A1F03B}" type="presParOf" srcId="{11E44C12-096D-4FC9-A785-1B55FF082B76}" destId="{45E7AD79-FF34-41EA-B01F-C291C259BA68}" srcOrd="5" destOrd="0" presId="urn:microsoft.com/office/officeart/2008/layout/HorizontalMultiLevelHierarchy"/>
    <dgm:cxn modelId="{3372B29F-964C-4BC3-836E-C91E274968E7}" type="presParOf" srcId="{45E7AD79-FF34-41EA-B01F-C291C259BA68}" destId="{8AC387F7-E1BB-4AF4-845C-83EC6CD9D3D9}" srcOrd="0" destOrd="0" presId="urn:microsoft.com/office/officeart/2008/layout/HorizontalMultiLevelHierarchy"/>
    <dgm:cxn modelId="{D74D373B-D8E7-469A-B76C-B093F65C0D2F}" type="presParOf" srcId="{45E7AD79-FF34-41EA-B01F-C291C259BA68}" destId="{49D92B80-7619-4D01-830F-95E20DC151F1}" srcOrd="1" destOrd="0" presId="urn:microsoft.com/office/officeart/2008/layout/HorizontalMultiLevelHierarchy"/>
    <dgm:cxn modelId="{73416BF9-959F-47D9-AAF9-78541A5AE2AA}" type="presParOf" srcId="{11E44C12-096D-4FC9-A785-1B55FF082B76}" destId="{7CCE5C5D-3FC4-43F8-B6AC-1FBB63BBA3A9}" srcOrd="6" destOrd="0" presId="urn:microsoft.com/office/officeart/2008/layout/HorizontalMultiLevelHierarchy"/>
    <dgm:cxn modelId="{0CA43666-DABC-4407-BB46-0CD75224B8E6}" type="presParOf" srcId="{7CCE5C5D-3FC4-43F8-B6AC-1FBB63BBA3A9}" destId="{57819517-4903-4D06-8D9A-A4C3DB6B1492}" srcOrd="0" destOrd="0" presId="urn:microsoft.com/office/officeart/2008/layout/HorizontalMultiLevelHierarchy"/>
    <dgm:cxn modelId="{E351D1CE-FD1F-4493-BF52-F837B0EAFCD8}" type="presParOf" srcId="{11E44C12-096D-4FC9-A785-1B55FF082B76}" destId="{2BEBD0EE-0C27-4B70-A5F8-8771F6798B78}" srcOrd="7" destOrd="0" presId="urn:microsoft.com/office/officeart/2008/layout/HorizontalMultiLevelHierarchy"/>
    <dgm:cxn modelId="{2FDF17C1-EAB1-49AF-89AE-E6E4FDCA7956}" type="presParOf" srcId="{2BEBD0EE-0C27-4B70-A5F8-8771F6798B78}" destId="{6576B6E8-E744-472F-ABFA-CE23528E1F3E}" srcOrd="0" destOrd="0" presId="urn:microsoft.com/office/officeart/2008/layout/HorizontalMultiLevelHierarchy"/>
    <dgm:cxn modelId="{DC3F312D-AA43-4902-A5E7-E4B303175B51}" type="presParOf" srcId="{2BEBD0EE-0C27-4B70-A5F8-8771F6798B78}" destId="{58D28D66-3950-45AD-B485-52EA5B8824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BF8C0-98FF-4C70-99C2-983F5268996D}">
      <dsp:nvSpPr>
        <dsp:cNvPr id="0" name=""/>
        <dsp:cNvSpPr/>
      </dsp:nvSpPr>
      <dsp:spPr>
        <a:xfrm rot="5400000">
          <a:off x="2633664" y="-658736"/>
          <a:ext cx="1482724" cy="3176496"/>
        </a:xfrm>
        <a:prstGeom prst="round2Same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Les restaurateurs pourront publier et choisir par </a:t>
          </a:r>
          <a:r>
            <a:rPr lang="fr-FR" sz="1800" kern="1200" dirty="0" err="1"/>
            <a:t>eux-même</a:t>
          </a:r>
          <a:r>
            <a:rPr lang="fr-FR" sz="1800" kern="1200" dirty="0"/>
            <a:t> la mise en forme de leur menu, d’où “Menu Maker”</a:t>
          </a:r>
          <a:endParaRPr lang="en-US" sz="1800" kern="1200" dirty="0"/>
        </a:p>
      </dsp:txBody>
      <dsp:txXfrm rot="-5400000">
        <a:off x="1786779" y="260530"/>
        <a:ext cx="3104115" cy="1337962"/>
      </dsp:txXfrm>
    </dsp:sp>
    <dsp:sp modelId="{CE092BD8-52F6-48ED-9F01-E1D912D73541}">
      <dsp:nvSpPr>
        <dsp:cNvPr id="0" name=""/>
        <dsp:cNvSpPr/>
      </dsp:nvSpPr>
      <dsp:spPr>
        <a:xfrm>
          <a:off x="0" y="2808"/>
          <a:ext cx="1786779" cy="185340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cap="none" spc="0" dirty="0">
              <a:ln/>
              <a:solidFill>
                <a:schemeClr val="accent3">
                  <a:lumMod val="50000"/>
                </a:schemeClr>
              </a:solidFill>
              <a:effectLst/>
            </a:rPr>
            <a:t>Personnalisable</a:t>
          </a:r>
          <a:endParaRPr lang="en-US" sz="1500" b="1" kern="1200" cap="none" spc="0" dirty="0">
            <a:ln/>
            <a:solidFill>
              <a:schemeClr val="accent3">
                <a:lumMod val="50000"/>
              </a:schemeClr>
            </a:solidFill>
            <a:effectLst/>
          </a:endParaRPr>
        </a:p>
      </dsp:txBody>
      <dsp:txXfrm>
        <a:off x="87223" y="90031"/>
        <a:ext cx="1612333" cy="1678959"/>
      </dsp:txXfrm>
    </dsp:sp>
    <dsp:sp modelId="{4A58418A-D7CE-4691-AEDD-93DCDD779188}">
      <dsp:nvSpPr>
        <dsp:cNvPr id="0" name=""/>
        <dsp:cNvSpPr/>
      </dsp:nvSpPr>
      <dsp:spPr>
        <a:xfrm rot="5400000">
          <a:off x="2633664" y="1287338"/>
          <a:ext cx="1482724" cy="3176496"/>
        </a:xfrm>
        <a:prstGeom prst="round2Same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L’outil doit être dynamique, s’actualiser et se mettre en forme en temps réel.</a:t>
          </a:r>
          <a:endParaRPr lang="en-US" sz="1800" kern="1200" dirty="0"/>
        </a:p>
      </dsp:txBody>
      <dsp:txXfrm rot="-5400000">
        <a:off x="1786779" y="2206605"/>
        <a:ext cx="3104115" cy="1337962"/>
      </dsp:txXfrm>
    </dsp:sp>
    <dsp:sp modelId="{67B0803E-C4D5-4503-B2C7-7FBA676BFC32}">
      <dsp:nvSpPr>
        <dsp:cNvPr id="0" name=""/>
        <dsp:cNvSpPr/>
      </dsp:nvSpPr>
      <dsp:spPr>
        <a:xfrm>
          <a:off x="0" y="1948884"/>
          <a:ext cx="1786779" cy="1853405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cap="none" spc="0" dirty="0">
              <a:ln/>
              <a:solidFill>
                <a:schemeClr val="accent2">
                  <a:lumMod val="50000"/>
                </a:schemeClr>
              </a:solidFill>
              <a:effectLst/>
            </a:rPr>
            <a:t>Dynamique</a:t>
          </a:r>
          <a:endParaRPr lang="en-US" sz="1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87223" y="2036107"/>
        <a:ext cx="1612333" cy="1678959"/>
      </dsp:txXfrm>
    </dsp:sp>
    <dsp:sp modelId="{5C1CFFB4-9B3F-4FCF-9B5E-F28A4E482CD3}">
      <dsp:nvSpPr>
        <dsp:cNvPr id="0" name=""/>
        <dsp:cNvSpPr/>
      </dsp:nvSpPr>
      <dsp:spPr>
        <a:xfrm rot="5400000">
          <a:off x="2633664" y="3233414"/>
          <a:ext cx="1482724" cy="3176496"/>
        </a:xfrm>
        <a:prstGeom prst="round2Same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Développement des spécifications techniques du site et gestion de projet du développement du site</a:t>
          </a:r>
          <a:endParaRPr lang="en-US" sz="1800" kern="1200"/>
        </a:p>
      </dsp:txBody>
      <dsp:txXfrm rot="-5400000">
        <a:off x="1786779" y="4152681"/>
        <a:ext cx="3104115" cy="1337962"/>
      </dsp:txXfrm>
    </dsp:sp>
    <dsp:sp modelId="{F0AF9740-4D75-4868-BF85-2694AFBDC743}">
      <dsp:nvSpPr>
        <dsp:cNvPr id="0" name=""/>
        <dsp:cNvSpPr/>
      </dsp:nvSpPr>
      <dsp:spPr>
        <a:xfrm>
          <a:off x="0" y="3897768"/>
          <a:ext cx="1786779" cy="1853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cap="none" spc="0" dirty="0">
              <a:ln/>
              <a:solidFill>
                <a:schemeClr val="bg1"/>
              </a:solidFill>
              <a:effectLst/>
            </a:rPr>
            <a:t>Spécifique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87223" y="3984991"/>
        <a:ext cx="1612333" cy="1678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E5C5D-3FC4-43F8-B6AC-1FBB63BBA3A9}">
      <dsp:nvSpPr>
        <dsp:cNvPr id="0" name=""/>
        <dsp:cNvSpPr/>
      </dsp:nvSpPr>
      <dsp:spPr>
        <a:xfrm>
          <a:off x="916848" y="2878058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1717377"/>
              </a:lnTo>
              <a:lnTo>
                <a:pt x="600853" y="171737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171788" y="3691260"/>
        <a:ext cx="90972" cy="90972"/>
      </dsp:txXfrm>
    </dsp:sp>
    <dsp:sp modelId="{13BE4E1F-1749-48E6-A4FE-68B95FC6207C}">
      <dsp:nvSpPr>
        <dsp:cNvPr id="0" name=""/>
        <dsp:cNvSpPr/>
      </dsp:nvSpPr>
      <dsp:spPr>
        <a:xfrm>
          <a:off x="916848" y="2878058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572459"/>
              </a:lnTo>
              <a:lnTo>
                <a:pt x="600853" y="5724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96527" y="3143540"/>
        <a:ext cx="41494" cy="41494"/>
      </dsp:txXfrm>
    </dsp:sp>
    <dsp:sp modelId="{4FC07688-67F6-46F7-944A-8AA56DD70F73}">
      <dsp:nvSpPr>
        <dsp:cNvPr id="0" name=""/>
        <dsp:cNvSpPr/>
      </dsp:nvSpPr>
      <dsp:spPr>
        <a:xfrm>
          <a:off x="4521967" y="2305599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1717377"/>
              </a:lnTo>
              <a:lnTo>
                <a:pt x="600853" y="17173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4776907" y="3118801"/>
        <a:ext cx="90972" cy="90972"/>
      </dsp:txXfrm>
    </dsp:sp>
    <dsp:sp modelId="{FF930A59-66DC-4D90-B12B-5FD76439211D}">
      <dsp:nvSpPr>
        <dsp:cNvPr id="0" name=""/>
        <dsp:cNvSpPr/>
      </dsp:nvSpPr>
      <dsp:spPr>
        <a:xfrm>
          <a:off x="4521967" y="2305599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572459"/>
              </a:lnTo>
              <a:lnTo>
                <a:pt x="600853" y="5724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801646" y="2571081"/>
        <a:ext cx="41494" cy="41494"/>
      </dsp:txXfrm>
    </dsp:sp>
    <dsp:sp modelId="{2E53252A-D097-4C34-9633-E3547B0FF93C}">
      <dsp:nvSpPr>
        <dsp:cNvPr id="0" name=""/>
        <dsp:cNvSpPr/>
      </dsp:nvSpPr>
      <dsp:spPr>
        <a:xfrm>
          <a:off x="4521967" y="1733140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572459"/>
              </a:moveTo>
              <a:lnTo>
                <a:pt x="300426" y="572459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801646" y="1998622"/>
        <a:ext cx="41494" cy="41494"/>
      </dsp:txXfrm>
    </dsp:sp>
    <dsp:sp modelId="{82E72D9E-3E3D-475A-B767-80AB119A26E2}">
      <dsp:nvSpPr>
        <dsp:cNvPr id="0" name=""/>
        <dsp:cNvSpPr/>
      </dsp:nvSpPr>
      <dsp:spPr>
        <a:xfrm>
          <a:off x="4521967" y="588221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1717377"/>
              </a:moveTo>
              <a:lnTo>
                <a:pt x="300426" y="1717377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4776907" y="1401424"/>
        <a:ext cx="90972" cy="90972"/>
      </dsp:txXfrm>
    </dsp:sp>
    <dsp:sp modelId="{7C00E929-E624-4006-B2C1-8A2F67B72635}">
      <dsp:nvSpPr>
        <dsp:cNvPr id="0" name=""/>
        <dsp:cNvSpPr/>
      </dsp:nvSpPr>
      <dsp:spPr>
        <a:xfrm>
          <a:off x="916848" y="2305599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572459"/>
              </a:moveTo>
              <a:lnTo>
                <a:pt x="300426" y="572459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96527" y="2571081"/>
        <a:ext cx="41494" cy="41494"/>
      </dsp:txXfrm>
    </dsp:sp>
    <dsp:sp modelId="{841648B4-6219-4AEC-90B3-7F6F85F235B7}">
      <dsp:nvSpPr>
        <dsp:cNvPr id="0" name=""/>
        <dsp:cNvSpPr/>
      </dsp:nvSpPr>
      <dsp:spPr>
        <a:xfrm>
          <a:off x="916848" y="1160680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1717377"/>
              </a:moveTo>
              <a:lnTo>
                <a:pt x="300426" y="1717377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171788" y="1973883"/>
        <a:ext cx="90972" cy="90972"/>
      </dsp:txXfrm>
    </dsp:sp>
    <dsp:sp modelId="{74BF8F76-2800-4C1A-8BA3-579E391B126F}">
      <dsp:nvSpPr>
        <dsp:cNvPr id="0" name=""/>
        <dsp:cNvSpPr/>
      </dsp:nvSpPr>
      <dsp:spPr>
        <a:xfrm rot="16200000">
          <a:off x="-1951473" y="2420090"/>
          <a:ext cx="4820708" cy="915934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900" kern="1200" dirty="0"/>
            <a:t>Accueil</a:t>
          </a:r>
        </a:p>
      </dsp:txBody>
      <dsp:txXfrm>
        <a:off x="-1951473" y="2420090"/>
        <a:ext cx="4820708" cy="915934"/>
      </dsp:txXfrm>
    </dsp:sp>
    <dsp:sp modelId="{ADA0E44F-F094-4F87-BAC0-BDE6DC67FAF7}">
      <dsp:nvSpPr>
        <dsp:cNvPr id="0" name=""/>
        <dsp:cNvSpPr/>
      </dsp:nvSpPr>
      <dsp:spPr>
        <a:xfrm>
          <a:off x="1517701" y="702713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Exemples</a:t>
          </a:r>
        </a:p>
      </dsp:txBody>
      <dsp:txXfrm>
        <a:off x="1517701" y="702713"/>
        <a:ext cx="3004265" cy="915934"/>
      </dsp:txXfrm>
    </dsp:sp>
    <dsp:sp modelId="{141A3044-5D11-4763-81F4-E9B9F1216804}">
      <dsp:nvSpPr>
        <dsp:cNvPr id="0" name=""/>
        <dsp:cNvSpPr/>
      </dsp:nvSpPr>
      <dsp:spPr>
        <a:xfrm>
          <a:off x="1517701" y="1847631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Dashboard</a:t>
          </a:r>
        </a:p>
      </dsp:txBody>
      <dsp:txXfrm>
        <a:off x="1517701" y="1847631"/>
        <a:ext cx="3004265" cy="915934"/>
      </dsp:txXfrm>
    </dsp:sp>
    <dsp:sp modelId="{CDFDAFCE-28F4-4987-844D-A2188129B229}">
      <dsp:nvSpPr>
        <dsp:cNvPr id="0" name=""/>
        <dsp:cNvSpPr/>
      </dsp:nvSpPr>
      <dsp:spPr>
        <a:xfrm>
          <a:off x="5122820" y="130254"/>
          <a:ext cx="3004265" cy="91593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Mon compte</a:t>
          </a:r>
        </a:p>
      </dsp:txBody>
      <dsp:txXfrm>
        <a:off x="5122820" y="130254"/>
        <a:ext cx="3004265" cy="915934"/>
      </dsp:txXfrm>
    </dsp:sp>
    <dsp:sp modelId="{B7F9008F-42DA-4949-AA3C-A1CF87EBD538}">
      <dsp:nvSpPr>
        <dsp:cNvPr id="0" name=""/>
        <dsp:cNvSpPr/>
      </dsp:nvSpPr>
      <dsp:spPr>
        <a:xfrm>
          <a:off x="5122820" y="1275172"/>
          <a:ext cx="3004265" cy="91593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Mon restaurant</a:t>
          </a:r>
        </a:p>
      </dsp:txBody>
      <dsp:txXfrm>
        <a:off x="5122820" y="1275172"/>
        <a:ext cx="3004265" cy="915934"/>
      </dsp:txXfrm>
    </dsp:sp>
    <dsp:sp modelId="{602BD9B2-B974-4ACA-B42F-E35B674783AE}">
      <dsp:nvSpPr>
        <dsp:cNvPr id="0" name=""/>
        <dsp:cNvSpPr/>
      </dsp:nvSpPr>
      <dsp:spPr>
        <a:xfrm>
          <a:off x="5122820" y="2420090"/>
          <a:ext cx="3004265" cy="91593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Mes menus</a:t>
          </a:r>
        </a:p>
      </dsp:txBody>
      <dsp:txXfrm>
        <a:off x="5122820" y="2420090"/>
        <a:ext cx="3004265" cy="915934"/>
      </dsp:txXfrm>
    </dsp:sp>
    <dsp:sp modelId="{514A23B1-8ADE-4821-8C1A-707CAEA19E94}">
      <dsp:nvSpPr>
        <dsp:cNvPr id="0" name=""/>
        <dsp:cNvSpPr/>
      </dsp:nvSpPr>
      <dsp:spPr>
        <a:xfrm>
          <a:off x="5122820" y="3565009"/>
          <a:ext cx="3004265" cy="91593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Création de menu</a:t>
          </a:r>
        </a:p>
      </dsp:txBody>
      <dsp:txXfrm>
        <a:off x="5122820" y="3565009"/>
        <a:ext cx="3004265" cy="915934"/>
      </dsp:txXfrm>
    </dsp:sp>
    <dsp:sp modelId="{8AC387F7-E1BB-4AF4-845C-83EC6CD9D3D9}">
      <dsp:nvSpPr>
        <dsp:cNvPr id="0" name=""/>
        <dsp:cNvSpPr/>
      </dsp:nvSpPr>
      <dsp:spPr>
        <a:xfrm>
          <a:off x="1517701" y="2992550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Tarifs</a:t>
          </a:r>
        </a:p>
      </dsp:txBody>
      <dsp:txXfrm>
        <a:off x="1517701" y="2992550"/>
        <a:ext cx="3004265" cy="915934"/>
      </dsp:txXfrm>
    </dsp:sp>
    <dsp:sp modelId="{6576B6E8-E744-472F-ABFA-CE23528E1F3E}">
      <dsp:nvSpPr>
        <dsp:cNvPr id="0" name=""/>
        <dsp:cNvSpPr/>
      </dsp:nvSpPr>
      <dsp:spPr>
        <a:xfrm>
          <a:off x="1517701" y="4137468"/>
          <a:ext cx="3004265" cy="915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Infos légales</a:t>
          </a:r>
        </a:p>
      </dsp:txBody>
      <dsp:txXfrm>
        <a:off x="1517701" y="4137468"/>
        <a:ext cx="3004265" cy="91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D7E54-984C-DA4D-FF36-A15B2342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4E6FEB-C223-EF9D-5103-91E3F9403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0BFE0-6FD0-973D-CC40-BD7C0307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4D97F-8A6B-D627-2390-CEDEA8D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DCD37-8050-3495-8415-534C999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7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CCB58-EF3E-6A1A-C6C8-6E06485A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785B05-45C5-3BE0-1D26-FCF4F5AE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7552E-93AA-0FDC-A4C0-F9F225A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6913D8-AB99-EE0B-0E0C-64430567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EF106-4CE6-5BE4-6D71-5AC774E6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E7A6E4-9893-3D08-A39B-743EF4677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DC55B4-42FD-2F53-0ED4-90183F3A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A5D85-F890-6CC9-E79C-9869284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1EE46-3CD9-54FC-7662-D85806BD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E7C4D-E7BA-81F8-4431-02411C2D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6757A-6E3F-470A-196D-FC177D8E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7AA94-259F-E93F-E741-D6FB8004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C7258-8197-7F6D-9D9B-8414FD25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9FB50-3386-03C9-68A8-9B0F903E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4255F-AFFE-9528-B349-D3B9032E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5953C-A151-413F-4A3E-EA6630F9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FF179-C0AE-968F-4BBE-DC9C1F5B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966C0-EE92-4DE9-B214-7194DD9D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D5031-604E-3123-9676-F06FDF9C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F4D39-41C7-E3C8-71AE-A32749E2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4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461C-FAB4-CB84-C9FC-0F70783B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CFB7F-A489-DF12-EF49-392F996C4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ACDFC6-12F0-B0A5-6F10-C82A6BEC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E3DC78-EE9A-7869-F402-E4FEF633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39DF6C-ABE7-C311-0B45-EE1B8F28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7C42FF-0186-2CA9-8FDC-68C6A54A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8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D773C-3411-3DFC-C361-2AE1A452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5FF920-8834-7A6E-99AA-37BC7277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7A46CC-8F64-281E-E1BE-1217C8C67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08A97-9B03-59F4-F551-83B691C79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273F63-94E6-327B-D802-A455F186A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7AB11C-7157-9BFC-2583-89F52DA1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45EF14-6BA2-DF69-C7AF-2B73D6A9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0AE50-6CAC-05C5-0D9B-E285AFD3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5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92356-AFC8-2555-7DDA-89A7E49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DEF16F-2D77-1CC2-099E-44D48C3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439883-1FE6-15D2-7E05-0648A26D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D2F2F4-EFC1-8183-A4EF-0044ED7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88AE3D-365D-35E0-207A-6C88733E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75EE7-2586-C8BA-6256-494ABF25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515E9E-19A8-893A-9DD1-BB25475B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3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F55D2-962B-5545-C06B-8A780131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2D2DF-8156-D4E2-A9D8-29AE2AFA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498493-9E87-627A-0B42-288634B38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C5FC4-71BA-030B-77AA-5C19A3F6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9B372C-F695-55F5-1BAD-EBA9C03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9B12A-9D11-1A3A-5D78-D4D1D97B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41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50BAB-BC39-445C-EB49-498BC11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348190-155C-392B-731F-2EE306EE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519C-267A-5646-3321-361845A1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376C5-4BAD-73CC-3D5E-0D73F3AB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0DB975-791F-7D02-EC03-21EFC24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AD404F-2225-BE1B-FA8B-CA2D10F4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0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EAA50A-6C76-832D-0C79-C394A232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EF7D0-FAF9-0135-46B4-E0FBAE89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6883F-391D-B2C1-E527-A1E05FA7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EE60A-A6A1-4645-BDDE-28B0C284B92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B668F-AC14-C8F2-6226-A4BB09D15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6F005-E81C-1A50-FF62-2A9BC168C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9A5D8-E2F8-4D6D-936E-751F6628B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3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eubles, intérieur, sol&#10;&#10;Description générée automatiquement">
            <a:extLst>
              <a:ext uri="{FF2B5EF4-FFF2-40B4-BE49-F238E27FC236}">
                <a16:creationId xmlns:a16="http://schemas.microsoft.com/office/drawing/2014/main" id="{1B8DE675-AA73-CF95-6685-900D6AB0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7" r="1" b="24091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816DA8F-FEB4-D97A-312B-C77AFC093DCE}"/>
              </a:ext>
            </a:extLst>
          </p:cNvPr>
          <p:cNvSpPr txBox="1"/>
          <p:nvPr/>
        </p:nvSpPr>
        <p:spPr>
          <a:xfrm>
            <a:off x="394918" y="2644170"/>
            <a:ext cx="3487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Contact: </a:t>
            </a:r>
            <a:r>
              <a:rPr lang="fr-FR" dirty="0">
                <a:solidFill>
                  <a:schemeClr val="bg1"/>
                </a:solidFill>
              </a:rPr>
              <a:t>JOUHARI </a:t>
            </a:r>
            <a:r>
              <a:rPr lang="fr-FR" dirty="0" err="1">
                <a:solidFill>
                  <a:schemeClr val="bg1"/>
                </a:solidFill>
              </a:rPr>
              <a:t>Oumayma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Agence: </a:t>
            </a:r>
            <a:r>
              <a:rPr lang="fr-FR" dirty="0" err="1">
                <a:solidFill>
                  <a:schemeClr val="bg1"/>
                </a:solidFill>
              </a:rPr>
              <a:t>Webgencia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chemeClr val="bg1"/>
                </a:solidFill>
              </a:rPr>
              <a:t>Date: </a:t>
            </a:r>
            <a:r>
              <a:rPr lang="fr-FR" dirty="0">
                <a:solidFill>
                  <a:schemeClr val="bg1"/>
                </a:solidFill>
              </a:rPr>
              <a:t>28/11/2024</a:t>
            </a:r>
          </a:p>
        </p:txBody>
      </p:sp>
    </p:spTree>
    <p:extLst>
      <p:ext uri="{BB962C8B-B14F-4D97-AF65-F5344CB8AC3E}">
        <p14:creationId xmlns:p14="http://schemas.microsoft.com/office/powerpoint/2010/main" val="372416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EFE412-1310-DBCA-FCAA-219F2B592B6E}"/>
              </a:ext>
            </a:extLst>
          </p:cNvPr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Connexion utilisateur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utilisant Firebase Authentification.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92D060-4852-1EA6-4D53-EE50E87E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597271"/>
            <a:ext cx="11327549" cy="41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5EC931-F6EF-DC37-00FB-AF5866AF673C}"/>
              </a:ext>
            </a:extLst>
          </p:cNvPr>
          <p:cNvSpPr txBox="1"/>
          <p:nvPr/>
        </p:nvSpPr>
        <p:spPr>
          <a:xfrm>
            <a:off x="2314507" y="188978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Veille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technologique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ECE8B96E-1B5E-EB2E-C2C9-70BDEE17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3" y="2167179"/>
            <a:ext cx="2116183" cy="3526972"/>
          </a:xfrm>
          <a:prstGeom prst="rect">
            <a:avLst/>
          </a:prstGeom>
        </p:spPr>
      </p:pic>
      <p:pic>
        <p:nvPicPr>
          <p:cNvPr id="9" name="Image 8" descr="Une image contenant texte, Visage humain, ordinateur, capture d’écran&#10;&#10;Description générée automatiquement">
            <a:extLst>
              <a:ext uri="{FF2B5EF4-FFF2-40B4-BE49-F238E27FC236}">
                <a16:creationId xmlns:a16="http://schemas.microsoft.com/office/drawing/2014/main" id="{4E8D0940-BF74-782B-D789-02A251FC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10" y="2288747"/>
            <a:ext cx="3238707" cy="2097062"/>
          </a:xfrm>
          <a:prstGeom prst="rect">
            <a:avLst/>
          </a:prstGeom>
        </p:spPr>
      </p:pic>
      <p:pic>
        <p:nvPicPr>
          <p:cNvPr id="7" name="Image 6" descr="Une image contenant texte, ordinateur, capture d’écran, Site web&#10;&#10;Description générée automatiquement">
            <a:extLst>
              <a:ext uri="{FF2B5EF4-FFF2-40B4-BE49-F238E27FC236}">
                <a16:creationId xmlns:a16="http://schemas.microsoft.com/office/drawing/2014/main" id="{968ECA1A-2CB2-8409-398E-428A7CAB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77" y="3930665"/>
            <a:ext cx="3238707" cy="20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2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27B32F-07F3-4C94-B09B-8C8F310F0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"/>
            <a:ext cx="768096" cy="6089895"/>
          </a:xfrm>
          <a:prstGeom prst="rect">
            <a:avLst/>
          </a:prstGeom>
          <a:solidFill>
            <a:srgbClr val="836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6783D4-0E85-8216-23A0-8AB0ABFA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92" r="-2" b="-2"/>
          <a:stretch/>
        </p:blipFill>
        <p:spPr>
          <a:xfrm>
            <a:off x="6016753" y="3118052"/>
            <a:ext cx="6103911" cy="35939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121A3B-4AF7-81BD-7B54-54CBA356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12" r="494" b="1"/>
          <a:stretch/>
        </p:blipFill>
        <p:spPr>
          <a:xfrm>
            <a:off x="768096" y="-38864"/>
            <a:ext cx="727991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41D4CC-403D-465E-9223-3277868A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1417" y="643467"/>
            <a:ext cx="3850583" cy="247351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4C688-715E-4A31-AB90-6A575288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036" y="4069422"/>
            <a:ext cx="5001186" cy="2020482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8410B6-CE05-9244-436B-1F009ECD0701}"/>
              </a:ext>
            </a:extLst>
          </p:cNvPr>
          <p:cNvSpPr txBox="1"/>
          <p:nvPr/>
        </p:nvSpPr>
        <p:spPr>
          <a:xfrm>
            <a:off x="926037" y="4915007"/>
            <a:ext cx="5001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Afin d’en savoir plus sur le système d’authentification mis en place pour le projet Menu Maker.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43DA2B-3CBC-809D-6A4A-1C3F4479863E}"/>
              </a:ext>
            </a:extLst>
          </p:cNvPr>
          <p:cNvSpPr txBox="1"/>
          <p:nvPr/>
        </p:nvSpPr>
        <p:spPr>
          <a:xfrm>
            <a:off x="2478388" y="4279264"/>
            <a:ext cx="189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Menu Maker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871090-6E79-5AB8-B38B-58536E293C8F}"/>
              </a:ext>
            </a:extLst>
          </p:cNvPr>
          <p:cNvSpPr txBox="1"/>
          <p:nvPr/>
        </p:nvSpPr>
        <p:spPr>
          <a:xfrm>
            <a:off x="8363889" y="1755785"/>
            <a:ext cx="375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se tenir à jour dans un milieu en constante évolution et ne pas se laisser dépasser par nos concurrents.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482419-F294-233D-042A-5354CCE9797D}"/>
              </a:ext>
            </a:extLst>
          </p:cNvPr>
          <p:cNvSpPr txBox="1"/>
          <p:nvPr/>
        </p:nvSpPr>
        <p:spPr>
          <a:xfrm>
            <a:off x="9399122" y="939552"/>
            <a:ext cx="14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Dev Web</a:t>
            </a:r>
          </a:p>
        </p:txBody>
      </p:sp>
    </p:spTree>
    <p:extLst>
      <p:ext uri="{BB962C8B-B14F-4D97-AF65-F5344CB8AC3E}">
        <p14:creationId xmlns:p14="http://schemas.microsoft.com/office/powerpoint/2010/main" val="255057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6A58E21-3B4A-641D-B2A9-149327E333E0}"/>
              </a:ext>
            </a:extLst>
          </p:cNvPr>
          <p:cNvSpPr txBox="1"/>
          <p:nvPr/>
        </p:nvSpPr>
        <p:spPr>
          <a:xfrm>
            <a:off x="329930" y="2528648"/>
            <a:ext cx="426801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Optimisation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À travers une planification exhaustive, une actualisation constante, et une flexibilité méthodologique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832D4ED-1924-4FDB-168E-578902DB7FDD}"/>
              </a:ext>
            </a:extLst>
          </p:cNvPr>
          <p:cNvSpPr/>
          <p:nvPr/>
        </p:nvSpPr>
        <p:spPr>
          <a:xfrm>
            <a:off x="5009745" y="102422"/>
            <a:ext cx="2968149" cy="2776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Planification</a:t>
            </a:r>
          </a:p>
          <a:p>
            <a:r>
              <a:rPr lang="fr-FR" sz="1600" dirty="0"/>
              <a:t>Projet qui pourra être réalisé sous 4 semaines en suivant les tâches présentées dans le Kanban, de manière structurée et efficace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A23F30B-3A37-7627-E6C4-95958F8AD0F0}"/>
              </a:ext>
            </a:extLst>
          </p:cNvPr>
          <p:cNvSpPr/>
          <p:nvPr/>
        </p:nvSpPr>
        <p:spPr>
          <a:xfrm>
            <a:off x="8294050" y="443656"/>
            <a:ext cx="2853854" cy="2953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Actualisation</a:t>
            </a:r>
          </a:p>
          <a:p>
            <a:r>
              <a:rPr lang="fr-FR" sz="1600" dirty="0"/>
              <a:t>Notre veille technologique va nous permettre de rester informé des dernières tendances et</a:t>
            </a:r>
          </a:p>
          <a:p>
            <a:r>
              <a:rPr lang="fr-FR" sz="1600" dirty="0"/>
              <a:t>technologies pour ce projet.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3A04C68-939C-F3CC-6C8B-634798F33B7B}"/>
              </a:ext>
            </a:extLst>
          </p:cNvPr>
          <p:cNvSpPr/>
          <p:nvPr/>
        </p:nvSpPr>
        <p:spPr>
          <a:xfrm>
            <a:off x="5073990" y="3186291"/>
            <a:ext cx="2968150" cy="2854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Exhaustivité</a:t>
            </a:r>
          </a:p>
          <a:p>
            <a:r>
              <a:rPr lang="fr-FR" sz="1600" dirty="0"/>
              <a:t>Des spécifications techniques bien détaillées pour une réalisation optimale du projet.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6A1C2FC-75F5-756B-A287-5CF34AB4BAFA}"/>
              </a:ext>
            </a:extLst>
          </p:cNvPr>
          <p:cNvSpPr/>
          <p:nvPr/>
        </p:nvSpPr>
        <p:spPr>
          <a:xfrm>
            <a:off x="8518189" y="3757988"/>
            <a:ext cx="2853854" cy="2854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Flexibilité</a:t>
            </a:r>
          </a:p>
          <a:p>
            <a:r>
              <a:rPr lang="fr-FR" sz="1600" dirty="0"/>
              <a:t>Une méthode Agile et Scrum permettant de s’ouvrir à l’imprévu et d’offrir une structure favorisant l’efficacité et le travail collaboratif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5E1B35-DDD2-051D-A221-D6C33499A1BA}"/>
              </a:ext>
            </a:extLst>
          </p:cNvPr>
          <p:cNvSpPr txBox="1"/>
          <p:nvPr/>
        </p:nvSpPr>
        <p:spPr>
          <a:xfrm>
            <a:off x="329930" y="203707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mot de la fin ⭐  </a:t>
            </a:r>
          </a:p>
        </p:txBody>
      </p:sp>
    </p:spTree>
    <p:extLst>
      <p:ext uri="{BB962C8B-B14F-4D97-AF65-F5344CB8AC3E}">
        <p14:creationId xmlns:p14="http://schemas.microsoft.com/office/powerpoint/2010/main" val="114505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BD4A56-61B3-C00A-2D7E-3D8994D52841}"/>
              </a:ext>
            </a:extLst>
          </p:cNvPr>
          <p:cNvSpPr txBox="1"/>
          <p:nvPr/>
        </p:nvSpPr>
        <p:spPr>
          <a:xfrm>
            <a:off x="7991445" y="3158879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Merci 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BAF293-E385-FEA8-0727-D0853EF5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50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0521EE1-CDD3-EB75-8F0F-7B5DC4D4301A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Contexte</a:t>
            </a:r>
            <a:r>
              <a:rPr lang="en-US" sz="2400" dirty="0">
                <a:solidFill>
                  <a:schemeClr val="bg1"/>
                </a:solidFill>
              </a:rPr>
              <a:t> du </a:t>
            </a:r>
            <a:r>
              <a:rPr lang="en-US" sz="2400" dirty="0" err="1">
                <a:solidFill>
                  <a:schemeClr val="bg1"/>
                </a:solidFill>
              </a:rPr>
              <a:t>projet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Aperçu de la maquette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Méthodologie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utilisée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Tableau Kanban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Spécifications</a:t>
            </a:r>
            <a:r>
              <a:rPr lang="en-US" sz="2400" dirty="0">
                <a:solidFill>
                  <a:schemeClr val="bg1"/>
                </a:solidFill>
              </a:rPr>
              <a:t> techniques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Veille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technologique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menu, ustensile de cuisine, nourriture&#10;&#10;Description générée automatiquement">
            <a:extLst>
              <a:ext uri="{FF2B5EF4-FFF2-40B4-BE49-F238E27FC236}">
                <a16:creationId xmlns:a16="http://schemas.microsoft.com/office/drawing/2014/main" id="{ABF5BF06-9497-20CB-6154-7977A30D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ZoneTexte 10">
            <a:extLst>
              <a:ext uri="{FF2B5EF4-FFF2-40B4-BE49-F238E27FC236}">
                <a16:creationId xmlns:a16="http://schemas.microsoft.com/office/drawing/2014/main" id="{5BE3FDE5-066B-965A-0AE8-8756DD962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04228"/>
              </p:ext>
            </p:extLst>
          </p:nvPr>
        </p:nvGraphicFramePr>
        <p:xfrm>
          <a:off x="59521" y="437746"/>
          <a:ext cx="4963275" cy="575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917A21-6ED6-D0CF-A939-B5C65A946F4B}"/>
              </a:ext>
            </a:extLst>
          </p:cNvPr>
          <p:cNvSpPr/>
          <p:nvPr/>
        </p:nvSpPr>
        <p:spPr>
          <a:xfrm>
            <a:off x="5074942" y="4762527"/>
            <a:ext cx="7117058" cy="2095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49E204-B051-2F1C-4F97-B75A6D915BFE}"/>
              </a:ext>
            </a:extLst>
          </p:cNvPr>
          <p:cNvSpPr txBox="1"/>
          <p:nvPr/>
        </p:nvSpPr>
        <p:spPr>
          <a:xfrm>
            <a:off x="5321030" y="4931923"/>
            <a:ext cx="630108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800" b="1" dirty="0">
                <a:solidFill>
                  <a:schemeClr val="bg1"/>
                </a:solidFill>
              </a:rPr>
              <a:t>Le contexte</a:t>
            </a:r>
          </a:p>
          <a:p>
            <a:pPr>
              <a:spcAft>
                <a:spcPts val="600"/>
              </a:spcAft>
            </a:pPr>
            <a:r>
              <a:rPr lang="fr-FR" sz="2400" dirty="0">
                <a:solidFill>
                  <a:schemeClr val="bg1"/>
                </a:solidFill>
              </a:rPr>
              <a:t>En tant que leader historique de l’impression de supports, </a:t>
            </a:r>
            <a:r>
              <a:rPr lang="fr-FR" sz="2400" dirty="0" err="1">
                <a:solidFill>
                  <a:schemeClr val="bg1"/>
                </a:solidFill>
              </a:rPr>
              <a:t>Qwenta</a:t>
            </a:r>
            <a:r>
              <a:rPr lang="fr-FR" sz="2400" dirty="0">
                <a:solidFill>
                  <a:schemeClr val="bg1"/>
                </a:solidFill>
              </a:rPr>
              <a:t> cherche à diversifier ses activités.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E95F2EF-E867-A0F1-82C9-DD2F0203A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942" y="0"/>
            <a:ext cx="7160213" cy="4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habits, conception&#10;&#10;Description générée automatiquement">
            <a:extLst>
              <a:ext uri="{FF2B5EF4-FFF2-40B4-BE49-F238E27FC236}">
                <a16:creationId xmlns:a16="http://schemas.microsoft.com/office/drawing/2014/main" id="{C521359D-D0B3-A29A-40C7-FC6B610C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17" y="983891"/>
            <a:ext cx="2835119" cy="399312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Site web, conception&#10;&#10;Description générée automatiquement">
            <a:extLst>
              <a:ext uri="{FF2B5EF4-FFF2-40B4-BE49-F238E27FC236}">
                <a16:creationId xmlns:a16="http://schemas.microsoft.com/office/drawing/2014/main" id="{358D335D-29AB-4FE9-37D5-7914DE84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71" y="1715030"/>
            <a:ext cx="5529075" cy="39671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8AA6EF5-EEF3-9C13-A2DF-89A5407A7961}"/>
              </a:ext>
            </a:extLst>
          </p:cNvPr>
          <p:cNvSpPr txBox="1"/>
          <p:nvPr/>
        </p:nvSpPr>
        <p:spPr>
          <a:xfrm>
            <a:off x="-738213" y="576473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Home Page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216C0E-BE42-A9DC-59A1-9120840A753C}"/>
              </a:ext>
            </a:extLst>
          </p:cNvPr>
          <p:cNvSpPr txBox="1"/>
          <p:nvPr/>
        </p:nvSpPr>
        <p:spPr>
          <a:xfrm>
            <a:off x="5562058" y="58061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Dashboard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139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3CBE37-C723-84F0-CDFF-34C41D56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76" y="983891"/>
            <a:ext cx="2206202" cy="3993126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805893-06BD-83C1-6E05-2F93F2C8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221" y="1715030"/>
            <a:ext cx="6010776" cy="39671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2B445F7-2783-0EE2-65C9-7350BC76894D}"/>
              </a:ext>
            </a:extLst>
          </p:cNvPr>
          <p:cNvSpPr txBox="1"/>
          <p:nvPr/>
        </p:nvSpPr>
        <p:spPr>
          <a:xfrm>
            <a:off x="5498178" y="544139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Créer un menu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0193E0-C919-2818-DB49-A7B68EB56CFC}"/>
              </a:ext>
            </a:extLst>
          </p:cNvPr>
          <p:cNvSpPr txBox="1"/>
          <p:nvPr/>
        </p:nvSpPr>
        <p:spPr>
          <a:xfrm>
            <a:off x="-830625" y="5746588"/>
            <a:ext cx="6279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04533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AE6A73-E5B9-1307-FD6C-0448EA3F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768543"/>
            <a:ext cx="3343202" cy="242382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, conception, capture d’écran&#10;&#10;Description générée automatiquement">
            <a:extLst>
              <a:ext uri="{FF2B5EF4-FFF2-40B4-BE49-F238E27FC236}">
                <a16:creationId xmlns:a16="http://schemas.microsoft.com/office/drawing/2014/main" id="{5D6F29A2-176E-52AA-2364-A9242CD2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71" y="1715030"/>
            <a:ext cx="5529075" cy="39671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C387839-2C8F-F727-6C4E-1D334F13FFDC}"/>
              </a:ext>
            </a:extLst>
          </p:cNvPr>
          <p:cNvSpPr txBox="1"/>
          <p:nvPr/>
        </p:nvSpPr>
        <p:spPr>
          <a:xfrm>
            <a:off x="-738212" y="574658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Personnalisation du menu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4A8787-767A-C2B0-488F-1C704A8D6E23}"/>
              </a:ext>
            </a:extLst>
          </p:cNvPr>
          <p:cNvSpPr txBox="1"/>
          <p:nvPr/>
        </p:nvSpPr>
        <p:spPr>
          <a:xfrm>
            <a:off x="5365303" y="544139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Diffuser son menu</a:t>
            </a:r>
          </a:p>
        </p:txBody>
      </p:sp>
    </p:spTree>
    <p:extLst>
      <p:ext uri="{BB962C8B-B14F-4D97-AF65-F5344CB8AC3E}">
        <p14:creationId xmlns:p14="http://schemas.microsoft.com/office/powerpoint/2010/main" val="144044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BFA7426-A7C7-F191-7777-25DCF817C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777644"/>
              </p:ext>
            </p:extLst>
          </p:nvPr>
        </p:nvGraphicFramePr>
        <p:xfrm>
          <a:off x="1244060" y="13128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FA44EB54-437E-1142-5ECB-EBB8A5B28378}"/>
              </a:ext>
            </a:extLst>
          </p:cNvPr>
          <p:cNvSpPr txBox="1">
            <a:spLocks/>
          </p:cNvSpPr>
          <p:nvPr/>
        </p:nvSpPr>
        <p:spPr>
          <a:xfrm>
            <a:off x="2819940" y="297032"/>
            <a:ext cx="65742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ARBORENCE DU SITE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7123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0CCEA0-A0DC-4FE3-3817-BD6E86F37801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Méthode</a:t>
            </a:r>
            <a:r>
              <a:rPr lang="en-US" sz="2800" b="1" dirty="0"/>
              <a:t> agile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Façon flexible et collaborative de developer des </a:t>
            </a:r>
            <a:r>
              <a:rPr lang="en-US" sz="2000" dirty="0" err="1"/>
              <a:t>logiciels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mettant</a:t>
            </a:r>
            <a:r>
              <a:rPr lang="en-US" sz="2000" dirty="0"/>
              <a:t> </a:t>
            </a:r>
            <a:r>
              <a:rPr lang="en-US" sz="2000" dirty="0" err="1"/>
              <a:t>l’accent</a:t>
            </a:r>
            <a:r>
              <a:rPr lang="en-US" sz="2000" dirty="0"/>
              <a:t> sur la livraison </a:t>
            </a:r>
            <a:r>
              <a:rPr lang="en-US" sz="2000" dirty="0" err="1"/>
              <a:t>régulière</a:t>
            </a:r>
            <a:r>
              <a:rPr lang="en-US" sz="2000" dirty="0"/>
              <a:t> de </a:t>
            </a:r>
            <a:r>
              <a:rPr lang="en-US" sz="2000" dirty="0" err="1"/>
              <a:t>fonctionnalités</a:t>
            </a:r>
            <a:r>
              <a:rPr lang="en-US" sz="2000" dirty="0"/>
              <a:t> et </a:t>
            </a:r>
            <a:r>
              <a:rPr lang="en-US" sz="2000" dirty="0" err="1"/>
              <a:t>l’adaptabilié</a:t>
            </a:r>
            <a:r>
              <a:rPr lang="en-US" sz="2000" dirty="0"/>
              <a:t> aux </a:t>
            </a:r>
            <a:r>
              <a:rPr lang="en-US" sz="2000" dirty="0" err="1"/>
              <a:t>changements</a:t>
            </a:r>
            <a:r>
              <a:rPr lang="en-US" sz="20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FF5333-F537-202F-59D7-6016ECFA7244}"/>
              </a:ext>
            </a:extLst>
          </p:cNvPr>
          <p:cNvSpPr txBox="1"/>
          <p:nvPr/>
        </p:nvSpPr>
        <p:spPr>
          <a:xfrm>
            <a:off x="2082621" y="2453007"/>
            <a:ext cx="26045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1" dirty="0">
                <a:solidFill>
                  <a:schemeClr val="bg1"/>
                </a:solidFill>
              </a:rPr>
              <a:t>Flexible</a:t>
            </a:r>
          </a:p>
          <a:p>
            <a:pPr>
              <a:spcAft>
                <a:spcPts val="600"/>
              </a:spcAft>
            </a:pPr>
            <a:r>
              <a:rPr lang="fr-FR" sz="2400" b="1" dirty="0">
                <a:solidFill>
                  <a:schemeClr val="bg1"/>
                </a:solidFill>
              </a:rPr>
              <a:t>Humaine</a:t>
            </a:r>
          </a:p>
          <a:p>
            <a:pPr>
              <a:spcAft>
                <a:spcPts val="600"/>
              </a:spcAft>
            </a:pPr>
            <a:r>
              <a:rPr lang="fr-FR" sz="2400" b="1" dirty="0">
                <a:solidFill>
                  <a:schemeClr val="bg1"/>
                </a:solidFill>
              </a:rPr>
              <a:t>Collaborative</a:t>
            </a:r>
          </a:p>
          <a:p>
            <a:pPr>
              <a:spcAft>
                <a:spcPts val="600"/>
              </a:spcAft>
            </a:pPr>
            <a:r>
              <a:rPr lang="fr-FR" sz="2400" b="1" dirty="0">
                <a:solidFill>
                  <a:schemeClr val="bg1"/>
                </a:solidFill>
              </a:rPr>
              <a:t>Performante</a:t>
            </a:r>
          </a:p>
          <a:p>
            <a:pPr>
              <a:spcAft>
                <a:spcPts val="600"/>
              </a:spcAft>
            </a:pPr>
            <a:r>
              <a:rPr lang="fr-FR" sz="2400" b="1" dirty="0">
                <a:solidFill>
                  <a:schemeClr val="bg1"/>
                </a:solidFill>
              </a:rPr>
              <a:t>Souple</a:t>
            </a:r>
          </a:p>
        </p:txBody>
      </p:sp>
    </p:spTree>
    <p:extLst>
      <p:ext uri="{BB962C8B-B14F-4D97-AF65-F5344CB8AC3E}">
        <p14:creationId xmlns:p14="http://schemas.microsoft.com/office/powerpoint/2010/main" val="21087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0" descr="Outils">
            <a:extLst>
              <a:ext uri="{FF2B5EF4-FFF2-40B4-BE49-F238E27FC236}">
                <a16:creationId xmlns:a16="http://schemas.microsoft.com/office/drawing/2014/main" id="{91E7F0ED-4BA0-A452-151C-1025B435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34D87A6-1D46-C51B-7C0B-7CF6BF23B2B5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Spécifications techniques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Liste des principales spécifications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techniques.</a:t>
            </a:r>
          </a:p>
        </p:txBody>
      </p:sp>
      <p:pic>
        <p:nvPicPr>
          <p:cNvPr id="20" name="Graphic 12" descr="Outils">
            <a:extLst>
              <a:ext uri="{FF2B5EF4-FFF2-40B4-BE49-F238E27FC236}">
                <a16:creationId xmlns:a16="http://schemas.microsoft.com/office/drawing/2014/main" id="{112D7D9B-9C99-4B01-BCE4-16D2E8512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BC483EA-87AB-D1E7-E54C-6001892D1537}"/>
              </a:ext>
            </a:extLst>
          </p:cNvPr>
          <p:cNvSpPr txBox="1"/>
          <p:nvPr/>
        </p:nvSpPr>
        <p:spPr>
          <a:xfrm>
            <a:off x="6673175" y="1434830"/>
            <a:ext cx="6661014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/>
              <a:t>Landing page</a:t>
            </a:r>
          </a:p>
          <a:p>
            <a:pPr>
              <a:spcAft>
                <a:spcPts val="600"/>
              </a:spcAft>
            </a:pPr>
            <a:r>
              <a:rPr lang="fr-FR"/>
              <a:t>Pour comprendre à quoi sert l’outil.</a:t>
            </a:r>
          </a:p>
          <a:p>
            <a:pPr>
              <a:spcAft>
                <a:spcPts val="600"/>
              </a:spcAft>
            </a:pPr>
            <a:r>
              <a:rPr lang="fr-FR" b="1"/>
              <a:t>Connexion utilisateur</a:t>
            </a:r>
          </a:p>
          <a:p>
            <a:pPr>
              <a:spcAft>
                <a:spcPts val="600"/>
              </a:spcAft>
            </a:pPr>
            <a:r>
              <a:rPr lang="fr-FR"/>
              <a:t>Pour utiliser l’outil.</a:t>
            </a:r>
          </a:p>
          <a:p>
            <a:pPr>
              <a:spcAft>
                <a:spcPts val="600"/>
              </a:spcAft>
            </a:pPr>
            <a:r>
              <a:rPr lang="fr-FR" b="1"/>
              <a:t>Créer son propre menu</a:t>
            </a:r>
          </a:p>
          <a:p>
            <a:pPr>
              <a:spcAft>
                <a:spcPts val="600"/>
              </a:spcAft>
            </a:pPr>
            <a:r>
              <a:rPr lang="fr-FR"/>
              <a:t>Et y ajouter : image, nom, prix, description.</a:t>
            </a:r>
          </a:p>
          <a:p>
            <a:pPr>
              <a:spcAft>
                <a:spcPts val="600"/>
              </a:spcAft>
            </a:pPr>
            <a:r>
              <a:rPr lang="fr-FR" b="1"/>
              <a:t>Dashboard</a:t>
            </a:r>
          </a:p>
          <a:p>
            <a:pPr>
              <a:spcAft>
                <a:spcPts val="600"/>
              </a:spcAft>
            </a:pPr>
            <a:r>
              <a:rPr lang="fr-FR"/>
              <a:t>Pour accéder à ses menus déjà créés.</a:t>
            </a:r>
          </a:p>
          <a:p>
            <a:pPr>
              <a:spcAft>
                <a:spcPts val="600"/>
              </a:spcAft>
            </a:pPr>
            <a:r>
              <a:rPr lang="fr-FR" b="1"/>
              <a:t>Personnalisation du menu</a:t>
            </a:r>
          </a:p>
          <a:p>
            <a:pPr>
              <a:spcAft>
                <a:spcPts val="600"/>
              </a:spcAft>
            </a:pPr>
            <a:r>
              <a:rPr lang="fr-FR"/>
              <a:t>Modifier l’apparence de son menu en direct.</a:t>
            </a:r>
          </a:p>
          <a:p>
            <a:pPr>
              <a:spcAft>
                <a:spcPts val="600"/>
              </a:spcAft>
            </a:pPr>
            <a:r>
              <a:rPr lang="fr-FR" b="1"/>
              <a:t>Exporter et diffuser son menu</a:t>
            </a:r>
          </a:p>
          <a:p>
            <a:pPr>
              <a:spcAft>
                <a:spcPts val="600"/>
              </a:spcAft>
            </a:pPr>
            <a:r>
              <a:rPr lang="fr-FR"/>
              <a:t>Sur les réseaux sociaux.</a:t>
            </a:r>
          </a:p>
        </p:txBody>
      </p:sp>
    </p:spTree>
    <p:extLst>
      <p:ext uri="{BB962C8B-B14F-4D97-AF65-F5344CB8AC3E}">
        <p14:creationId xmlns:p14="http://schemas.microsoft.com/office/powerpoint/2010/main" val="3682043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386</Words>
  <Application>Microsoft Office PowerPoint</Application>
  <PresentationFormat>Grand écran</PresentationFormat>
  <Paragraphs>79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</dc:creator>
  <cp:lastModifiedBy>MOHAMED</cp:lastModifiedBy>
  <cp:revision>3</cp:revision>
  <dcterms:created xsi:type="dcterms:W3CDTF">2024-11-27T12:26:39Z</dcterms:created>
  <dcterms:modified xsi:type="dcterms:W3CDTF">2024-11-27T21:59:02Z</dcterms:modified>
</cp:coreProperties>
</file>