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5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3A550-606E-A16A-BA83-0BE8F74A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C98881-E4DD-8EF4-B3DE-75B95F6B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8E420-D81E-DC2D-FD18-BC3FA1E3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AAEFE-8AF9-5F62-A837-E9874C29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E8208-132E-25D5-6ACC-C408E231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0A85-D028-E9AB-F5C9-E4B5839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9F194-6B97-4928-5CF7-43081FA6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F19-A2D8-37BC-6692-32E40076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0D593-E6D1-E6EA-0BC5-119FC4CA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65E9B-6D1E-D2DB-FE95-0DB20C5D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917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27858-405B-F92A-7629-8ED50510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FF697-4564-C54A-1D91-8DC2B7AA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AB81D-0C4D-2002-85DE-51D06BCE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044B-6427-0798-4EF5-CB86066F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614FB-9CE0-D6E4-A784-AC7B7270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89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358C1-D8D5-9075-9A99-B611329D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1D496-B19F-F9AD-E0EC-8AF07722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6D47D-97B3-0143-5659-08EC85B1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0C608-045B-70BD-7204-BE8B6D6B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EEC4E-455A-20FE-D98B-B7ED609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3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EBCD-ADEA-3E8B-92A9-D6096085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1B072-B9B9-6784-699E-EF74933A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BB80-653D-7E32-7357-B1558F5B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16EAD-2888-FF90-935D-14EAB29B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B866-3082-3DD9-4888-B89F9DDC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5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EC6CF-A741-9426-FD4B-128BBE70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65D61-DD7F-6533-65B6-160F32B4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BED5D-C39C-7D1C-58BE-4973608C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791A8-5F86-7E40-5E70-C1E6FDE3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35B1B-3B28-154B-EE41-819E895B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05B82-18B0-735E-46E3-3149EC1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3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2671-6DD0-81E1-9A19-6509BE57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FFB7A-0886-2848-E2C1-FE00F792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5D6EA-E2CF-53AD-2AE0-A63BD48C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10C88-9FED-9A1F-DBB3-138CE996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532314-83E7-AFBA-F913-0B56033AC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CE8DA-B976-D67F-9A8E-DB4A1D88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EAB159-64A1-1D29-1811-05452F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2E9D0-83C3-D822-3BB4-F21120F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72BEB-4363-AD8A-20CC-9E4183DC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B71E4-C356-9B01-540A-57A3B4D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014B4-F3A0-4AE0-1BFA-6BB227E7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DD0A7-631B-F0FA-A893-CF5B2F19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8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71A853-B265-A73A-2DFA-82925D97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491590-08B6-CA06-1FC6-AA4EF13C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0EA9BC-462A-4D23-7DDD-C8BF1053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8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A00DD-9339-380C-01DD-C8607F53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6A85E-D6E2-7569-1ADA-62BB741D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CA2E2-CA3B-0480-B60E-AE1F5719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B602-ACE3-F7BB-02E9-765D8462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0C63D-BAF0-1E20-8DC7-EE49DD5A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00ED6-9E27-E91B-C8F2-DD4C5AC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A63F-E5F0-A644-5AB4-025A940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C5836-E5E8-E7B0-A0C3-618042F2F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B3449-5611-2CEA-816B-04EEF1A5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494E-8C72-0587-C84E-66A20003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BD8DA-5455-B2BA-A4A3-11B2F79E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246B6-0BF5-FC41-F5A3-3A39BCDA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6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FC4776-5EBF-1910-A65A-52047244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1C4B0-40EF-02A8-5A36-F7C8BABE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60A79-757C-E8E3-1756-32A016C2B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9445-0078-C14C-855F-6E0434708A1B}" type="datetimeFigureOut">
              <a:rPr kumimoji="1" lang="ko-KR" altLang="en-US" smtClean="0"/>
              <a:t>2023. 5. 14.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2330E-AE17-D348-B672-EC64D93BA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5ED68-7953-DEBF-6256-6414A7579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A949-BE88-2940-B531-9B38B4459B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3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D22485-5609-288D-E90F-1FD7612A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416050"/>
            <a:ext cx="5257800" cy="402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1DAA0-0362-0C7A-E7EA-31797EB0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4" t="4617" r="20728" b="36680"/>
          <a:stretch/>
        </p:blipFill>
        <p:spPr>
          <a:xfrm>
            <a:off x="-593272" y="1416050"/>
            <a:ext cx="5257801" cy="40258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C0328E-A221-0ECD-55F4-D7B2E5E51539}"/>
              </a:ext>
            </a:extLst>
          </p:cNvPr>
          <p:cNvSpPr/>
          <p:nvPr/>
        </p:nvSpPr>
        <p:spPr>
          <a:xfrm>
            <a:off x="-593272" y="1416050"/>
            <a:ext cx="5257801" cy="4025899"/>
          </a:xfrm>
          <a:prstGeom prst="rect">
            <a:avLst/>
          </a:prstGeom>
          <a:solidFill>
            <a:srgbClr val="FFC000">
              <a:alpha val="121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24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2023-05-13T15:02:18Z</dcterms:created>
  <dcterms:modified xsi:type="dcterms:W3CDTF">2023-05-17T08:35:27Z</dcterms:modified>
</cp:coreProperties>
</file>