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5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4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3E1E-F77C-4DBA-97A0-4DAB301E8A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1398-5A19-402D-AC40-6FCE67742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465513"/>
            <a:ext cx="1421476" cy="32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회원제 게시판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10203872" y="2119752"/>
            <a:ext cx="9337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첨부파일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130443" y="2078097"/>
            <a:ext cx="1080654" cy="36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307782" y="627611"/>
            <a:ext cx="11804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30443" y="627611"/>
            <a:ext cx="1535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87043" y="943700"/>
            <a:ext cx="9651764" cy="4859512"/>
            <a:chOff x="295796" y="789709"/>
            <a:chExt cx="9651764" cy="4859512"/>
          </a:xfrm>
        </p:grpSpPr>
        <p:sp>
          <p:nvSpPr>
            <p:cNvPr id="49" name="TextBox 48"/>
            <p:cNvSpPr txBox="1"/>
            <p:nvPr/>
          </p:nvSpPr>
          <p:spPr>
            <a:xfrm>
              <a:off x="3690852" y="789709"/>
              <a:ext cx="465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8876605" y="5081512"/>
              <a:ext cx="1070955" cy="567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제목</a:t>
              </a:r>
              <a:endParaRPr lang="en-US" altLang="ko-KR" sz="12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41468" y="1113275"/>
              <a:ext cx="14630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95796" y="3188823"/>
              <a:ext cx="1252448" cy="724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회원번호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965263" y="3210181"/>
              <a:ext cx="1328652" cy="681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29693" y="3188823"/>
              <a:ext cx="1257992" cy="631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닉네임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4823463" y="3340852"/>
              <a:ext cx="1075111" cy="4204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가입일</a:t>
              </a:r>
              <a:endParaRPr lang="ko-KR" altLang="en-US" sz="12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1285009" y="1390274"/>
              <a:ext cx="1271847" cy="179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565169" y="1380011"/>
              <a:ext cx="0" cy="1808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556856" y="1390274"/>
              <a:ext cx="1354975" cy="179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20" idx="0"/>
            </p:cNvCxnSpPr>
            <p:nvPr/>
          </p:nvCxnSpPr>
          <p:spPr>
            <a:xfrm>
              <a:off x="2615043" y="1380011"/>
              <a:ext cx="2745976" cy="1960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19207" y="1327802"/>
              <a:ext cx="14630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게시판</a:t>
              </a:r>
              <a:endParaRPr lang="en-US" altLang="ko-KR" sz="1200" dirty="0" smtClean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634643" y="5048261"/>
              <a:ext cx="1640377" cy="592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게시물 번호</a:t>
              </a:r>
              <a:endParaRPr lang="en-US" altLang="ko-KR" sz="1200" dirty="0" smtClean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358149" y="5073199"/>
              <a:ext cx="1346661" cy="576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제목</a:t>
              </a:r>
              <a:endParaRPr lang="ko-KR" altLang="en-US" sz="12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4480559" y="5019658"/>
              <a:ext cx="1070955" cy="5677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작성일</a:t>
              </a:r>
              <a:endParaRPr lang="en-US" altLang="ko-KR" sz="1200" dirty="0" smtClean="0"/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5213464" y="1571338"/>
              <a:ext cx="2144685" cy="3448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588529" y="1569444"/>
              <a:ext cx="756459" cy="3421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344988" y="1556059"/>
              <a:ext cx="793865" cy="350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335288" y="1569444"/>
              <a:ext cx="2076794" cy="3557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4535285" y="1021250"/>
              <a:ext cx="1263535" cy="57496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쓴다</a:t>
              </a:r>
              <a:endParaRPr lang="ko-KR" altLang="en-US" sz="1200" dirty="0"/>
            </a:p>
          </p:txBody>
        </p:sp>
        <p:cxnSp>
          <p:nvCxnSpPr>
            <p:cNvPr id="45" name="직선 연결선 44"/>
            <p:cNvCxnSpPr>
              <a:stCxn id="5" idx="3"/>
              <a:endCxn id="43" idx="1"/>
            </p:cNvCxnSpPr>
            <p:nvPr/>
          </p:nvCxnSpPr>
          <p:spPr>
            <a:xfrm>
              <a:off x="3504508" y="1251775"/>
              <a:ext cx="1030777" cy="5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3" idx="3"/>
              <a:endCxn id="8" idx="1"/>
            </p:cNvCxnSpPr>
            <p:nvPr/>
          </p:nvCxnSpPr>
          <p:spPr>
            <a:xfrm>
              <a:off x="5798820" y="1308733"/>
              <a:ext cx="1020387" cy="157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24796" y="974375"/>
              <a:ext cx="4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95951" y="1596215"/>
              <a:ext cx="533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(1,1)</a:t>
              </a:r>
              <a:endParaRPr lang="ko-KR" altLang="en-US" sz="1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07571" y="5162204"/>
            <a:ext cx="2776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가입일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1301" y="5680102"/>
            <a:ext cx="3269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게시물번호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</a:t>
            </a:r>
            <a:r>
              <a:rPr lang="en-US" altLang="ko-KR" sz="1000" dirty="0" smtClean="0"/>
              <a:t>, FK((</a:t>
            </a:r>
            <a:r>
              <a:rPr lang="ko-KR" altLang="en-US" sz="1000" dirty="0" err="1" smtClean="0"/>
              <a:t>회원번호</a:t>
            </a:r>
            <a:r>
              <a:rPr lang="en-US" altLang="ko-KR" sz="1000" dirty="0" smtClean="0"/>
              <a:t>))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156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465513"/>
            <a:ext cx="1421476" cy="32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회원제 게시판</a:t>
            </a:r>
            <a:endParaRPr lang="ko-KR" altLang="en-US" sz="15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644565" y="4183808"/>
            <a:ext cx="1535083" cy="369332"/>
            <a:chOff x="10081085" y="2905791"/>
            <a:chExt cx="153508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0303883" y="2951957"/>
              <a:ext cx="108948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댓글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81085" y="2905791"/>
              <a:ext cx="15350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63394" y="943700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4" name="직선 연결선 33"/>
          <p:cNvCxnSpPr>
            <a:endCxn id="32" idx="6"/>
          </p:cNvCxnSpPr>
          <p:nvPr/>
        </p:nvCxnSpPr>
        <p:spPr>
          <a:xfrm flipH="1" flipV="1">
            <a:off x="6140853" y="470902"/>
            <a:ext cx="1120143" cy="125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9" idx="4"/>
          </p:cNvCxnSpPr>
          <p:nvPr/>
        </p:nvCxnSpPr>
        <p:spPr>
          <a:xfrm flipH="1" flipV="1">
            <a:off x="7179074" y="774325"/>
            <a:ext cx="92478" cy="87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7250437" y="627611"/>
            <a:ext cx="1310291" cy="108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43" idx="1"/>
          </p:cNvCxnSpPr>
          <p:nvPr/>
        </p:nvCxnSpPr>
        <p:spPr>
          <a:xfrm>
            <a:off x="3377050" y="1405766"/>
            <a:ext cx="1030777" cy="5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8" idx="1"/>
          </p:cNvCxnSpPr>
          <p:nvPr/>
        </p:nvCxnSpPr>
        <p:spPr>
          <a:xfrm>
            <a:off x="5630486" y="1443790"/>
            <a:ext cx="1091567" cy="17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97338" y="1128366"/>
            <a:ext cx="4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68493" y="1750206"/>
            <a:ext cx="53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(1,1)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49075" y="5380908"/>
            <a:ext cx="2776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가입일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1301" y="5680102"/>
            <a:ext cx="3269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게시판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게시물번호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</a:t>
            </a:r>
            <a:r>
              <a:rPr lang="en-US" altLang="ko-KR" sz="1000" dirty="0" smtClean="0"/>
              <a:t>, FK((</a:t>
            </a:r>
            <a:r>
              <a:rPr lang="ko-KR" altLang="en-US" sz="1000" dirty="0" err="1" smtClean="0"/>
              <a:t>회원번호</a:t>
            </a:r>
            <a:r>
              <a:rPr lang="en-US" altLang="ko-KR" sz="1000" dirty="0" smtClean="0"/>
              <a:t>))</a:t>
            </a:r>
            <a:endParaRPr lang="ko-KR" altLang="en-US" sz="1000" dirty="0"/>
          </a:p>
        </p:txBody>
      </p:sp>
      <p:cxnSp>
        <p:nvCxnSpPr>
          <p:cNvPr id="25" name="직선 연결선 24"/>
          <p:cNvCxnSpPr>
            <a:stCxn id="8" idx="2"/>
            <a:endCxn id="71" idx="0"/>
          </p:cNvCxnSpPr>
          <p:nvPr/>
        </p:nvCxnSpPr>
        <p:spPr>
          <a:xfrm>
            <a:off x="7453573" y="1758792"/>
            <a:ext cx="1345708" cy="96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2333" y="1838101"/>
            <a:ext cx="64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07056" y="4980310"/>
            <a:ext cx="9337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첨부파일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33627" y="4927960"/>
            <a:ext cx="1080654" cy="360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</p:txBody>
      </p:sp>
      <p:sp>
        <p:nvSpPr>
          <p:cNvPr id="31" name="타원 30"/>
          <p:cNvSpPr/>
          <p:nvPr/>
        </p:nvSpPr>
        <p:spPr>
          <a:xfrm>
            <a:off x="3961535" y="371662"/>
            <a:ext cx="1070955" cy="56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44314" y="1267266"/>
            <a:ext cx="14630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74992" y="852555"/>
            <a:ext cx="1252448" cy="72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회원번호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156908" y="1833939"/>
            <a:ext cx="1328652" cy="68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156908" y="2794753"/>
            <a:ext cx="1257992" cy="370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닉네임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328181" y="3430581"/>
            <a:ext cx="1075111" cy="420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가입일</a:t>
            </a:r>
            <a:endParaRPr lang="ko-KR" altLang="en-US" sz="1200" dirty="0"/>
          </a:p>
        </p:txBody>
      </p:sp>
      <p:cxnSp>
        <p:nvCxnSpPr>
          <p:cNvPr id="22" name="직선 연결선 21"/>
          <p:cNvCxnSpPr>
            <a:endCxn id="17" idx="6"/>
          </p:cNvCxnSpPr>
          <p:nvPr/>
        </p:nvCxnSpPr>
        <p:spPr>
          <a:xfrm flipH="1" flipV="1">
            <a:off x="1327440" y="1214829"/>
            <a:ext cx="1132263" cy="32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8" idx="6"/>
          </p:cNvCxnSpPr>
          <p:nvPr/>
        </p:nvCxnSpPr>
        <p:spPr>
          <a:xfrm flipH="1">
            <a:off x="1485560" y="1534002"/>
            <a:ext cx="982455" cy="64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9" idx="6"/>
          </p:cNvCxnSpPr>
          <p:nvPr/>
        </p:nvCxnSpPr>
        <p:spPr>
          <a:xfrm flipH="1">
            <a:off x="1414900" y="1544265"/>
            <a:ext cx="1044802" cy="143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0" idx="6"/>
          </p:cNvCxnSpPr>
          <p:nvPr/>
        </p:nvCxnSpPr>
        <p:spPr>
          <a:xfrm flipH="1">
            <a:off x="1403292" y="1534002"/>
            <a:ext cx="1114597" cy="210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2053" y="1481793"/>
            <a:ext cx="14630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게시판</a:t>
            </a:r>
            <a:endParaRPr lang="en-US" altLang="ko-KR" sz="1200" dirty="0" smtClean="0"/>
          </a:p>
        </p:txBody>
      </p:sp>
      <p:sp>
        <p:nvSpPr>
          <p:cNvPr id="29" name="타원 28"/>
          <p:cNvSpPr/>
          <p:nvPr/>
        </p:nvSpPr>
        <p:spPr>
          <a:xfrm>
            <a:off x="6358885" y="181678"/>
            <a:ext cx="1640377" cy="592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게시물 번호</a:t>
            </a:r>
            <a:endParaRPr lang="en-US" altLang="ko-KR" sz="1200" dirty="0" smtClean="0"/>
          </a:p>
        </p:txBody>
      </p:sp>
      <p:sp>
        <p:nvSpPr>
          <p:cNvPr id="30" name="타원 29"/>
          <p:cNvSpPr/>
          <p:nvPr/>
        </p:nvSpPr>
        <p:spPr>
          <a:xfrm>
            <a:off x="7998924" y="173187"/>
            <a:ext cx="1346661" cy="57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5069898" y="187047"/>
            <a:ext cx="1070955" cy="56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작성일</a:t>
            </a:r>
            <a:endParaRPr lang="en-US" altLang="ko-KR" sz="1200" dirty="0" smtClean="0"/>
          </a:p>
        </p:txBody>
      </p:sp>
      <p:cxnSp>
        <p:nvCxnSpPr>
          <p:cNvPr id="40" name="직선 연결선 39"/>
          <p:cNvCxnSpPr/>
          <p:nvPr/>
        </p:nvCxnSpPr>
        <p:spPr>
          <a:xfrm flipH="1" flipV="1">
            <a:off x="5029718" y="784173"/>
            <a:ext cx="2221924" cy="93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4438131" y="1175241"/>
            <a:ext cx="1263535" cy="5749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쓴다</a:t>
            </a:r>
            <a:endParaRPr lang="ko-KR" altLang="en-US" sz="1200" dirty="0"/>
          </a:p>
        </p:txBody>
      </p:sp>
      <p:cxnSp>
        <p:nvCxnSpPr>
          <p:cNvPr id="33" name="직선 연결선 32"/>
          <p:cNvCxnSpPr>
            <a:endCxn id="11" idx="0"/>
          </p:cNvCxnSpPr>
          <p:nvPr/>
        </p:nvCxnSpPr>
        <p:spPr>
          <a:xfrm>
            <a:off x="8799281" y="3910865"/>
            <a:ext cx="374673" cy="101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25896" y="4558628"/>
            <a:ext cx="64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799936" y="5982907"/>
            <a:ext cx="1252448" cy="45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사이즈</a:t>
            </a:r>
            <a:endParaRPr lang="ko-KR" altLang="en-US" sz="1200" dirty="0"/>
          </a:p>
        </p:txBody>
      </p:sp>
      <p:cxnSp>
        <p:nvCxnSpPr>
          <p:cNvPr id="41" name="직선 연결선 40"/>
          <p:cNvCxnSpPr>
            <a:stCxn id="11" idx="2"/>
          </p:cNvCxnSpPr>
          <p:nvPr/>
        </p:nvCxnSpPr>
        <p:spPr>
          <a:xfrm>
            <a:off x="9173954" y="5288271"/>
            <a:ext cx="1374897" cy="72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1" idx="2"/>
            <a:endCxn id="58" idx="0"/>
          </p:cNvCxnSpPr>
          <p:nvPr/>
        </p:nvCxnSpPr>
        <p:spPr>
          <a:xfrm flipH="1">
            <a:off x="8426160" y="5288271"/>
            <a:ext cx="747794" cy="69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575" y="6159425"/>
            <a:ext cx="3374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(</a:t>
            </a:r>
            <a:r>
              <a:rPr lang="ko-KR" altLang="en-US" sz="1000" u="sng" dirty="0" smtClean="0"/>
              <a:t>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파일이름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사이즈 </a:t>
            </a:r>
            <a:r>
              <a:rPr lang="en-US" altLang="ko-KR" sz="1000" u="sng" dirty="0" smtClean="0"/>
              <a:t>FK(</a:t>
            </a:r>
            <a:r>
              <a:rPr lang="ko-KR" altLang="en-US" sz="1000" u="sng" dirty="0" err="1" smtClean="0"/>
              <a:t>게시물번호</a:t>
            </a:r>
            <a:r>
              <a:rPr lang="en-US" altLang="ko-KR" sz="1000" u="sng" dirty="0" smtClean="0"/>
              <a:t>)</a:t>
            </a:r>
            <a:endParaRPr lang="ko-KR" altLang="en-US" sz="1000" u="sng" dirty="0"/>
          </a:p>
        </p:txBody>
      </p:sp>
      <p:sp>
        <p:nvSpPr>
          <p:cNvPr id="70" name="순서도: 판단 69"/>
          <p:cNvSpPr/>
          <p:nvPr/>
        </p:nvSpPr>
        <p:spPr>
          <a:xfrm>
            <a:off x="8186559" y="2916960"/>
            <a:ext cx="1263535" cy="9559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첨부</a:t>
            </a:r>
            <a:endParaRPr lang="ko-KR" altLang="en-US" sz="1200" dirty="0"/>
          </a:p>
        </p:txBody>
      </p:sp>
      <p:sp>
        <p:nvSpPr>
          <p:cNvPr id="71" name="순서도: 판단 70"/>
          <p:cNvSpPr/>
          <p:nvPr/>
        </p:nvSpPr>
        <p:spPr>
          <a:xfrm>
            <a:off x="8092700" y="2726412"/>
            <a:ext cx="1413162" cy="122429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2" name="타원 71"/>
          <p:cNvSpPr/>
          <p:nvPr/>
        </p:nvSpPr>
        <p:spPr>
          <a:xfrm>
            <a:off x="9911835" y="5957382"/>
            <a:ext cx="1252448" cy="45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파일이름</a:t>
            </a:r>
            <a:endParaRPr lang="ko-KR" altLang="en-US" sz="1200" u="sng" dirty="0"/>
          </a:p>
        </p:txBody>
      </p:sp>
      <p:sp>
        <p:nvSpPr>
          <p:cNvPr id="73" name="타원 72"/>
          <p:cNvSpPr/>
          <p:nvPr/>
        </p:nvSpPr>
        <p:spPr>
          <a:xfrm>
            <a:off x="7799936" y="6009515"/>
            <a:ext cx="1252448" cy="455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사이즈</a:t>
            </a:r>
            <a:endParaRPr lang="ko-KR" altLang="en-US" sz="12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2823382" y="2142215"/>
            <a:ext cx="1357920" cy="1498609"/>
            <a:chOff x="2823382" y="2142215"/>
            <a:chExt cx="1357920" cy="1498609"/>
          </a:xfrm>
        </p:grpSpPr>
        <p:sp>
          <p:nvSpPr>
            <p:cNvPr id="88" name="순서도: 판단 87"/>
            <p:cNvSpPr/>
            <p:nvPr/>
          </p:nvSpPr>
          <p:spPr>
            <a:xfrm>
              <a:off x="2823382" y="2142215"/>
              <a:ext cx="1357920" cy="149860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판단 88"/>
            <p:cNvSpPr/>
            <p:nvPr/>
          </p:nvSpPr>
          <p:spPr>
            <a:xfrm>
              <a:off x="2951018" y="2360814"/>
              <a:ext cx="1077888" cy="109715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댓글을 쓴다</a:t>
              </a:r>
              <a:endParaRPr lang="ko-KR" altLang="en-US" sz="900" dirty="0"/>
            </a:p>
          </p:txBody>
        </p:sp>
      </p:grpSp>
      <p:cxnSp>
        <p:nvCxnSpPr>
          <p:cNvPr id="91" name="직선 연결선 90"/>
          <p:cNvCxnSpPr>
            <a:stCxn id="5" idx="2"/>
            <a:endCxn id="88" idx="0"/>
          </p:cNvCxnSpPr>
          <p:nvPr/>
        </p:nvCxnSpPr>
        <p:spPr>
          <a:xfrm>
            <a:off x="2675834" y="1544265"/>
            <a:ext cx="826508" cy="59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8" idx="2"/>
            <a:endCxn id="13" idx="0"/>
          </p:cNvCxnSpPr>
          <p:nvPr/>
        </p:nvCxnSpPr>
        <p:spPr>
          <a:xfrm>
            <a:off x="3502342" y="3640824"/>
            <a:ext cx="1909765" cy="54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01884" y="1681323"/>
            <a:ext cx="2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424706" y="3928306"/>
            <a:ext cx="2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6315860" y="2205166"/>
            <a:ext cx="1357920" cy="1498609"/>
            <a:chOff x="2823382" y="2142215"/>
            <a:chExt cx="1357920" cy="1498609"/>
          </a:xfrm>
        </p:grpSpPr>
        <p:sp>
          <p:nvSpPr>
            <p:cNvPr id="98" name="순서도: 판단 97"/>
            <p:cNvSpPr/>
            <p:nvPr/>
          </p:nvSpPr>
          <p:spPr>
            <a:xfrm>
              <a:off x="2823382" y="2142215"/>
              <a:ext cx="1357920" cy="149860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판단 98"/>
            <p:cNvSpPr/>
            <p:nvPr/>
          </p:nvSpPr>
          <p:spPr>
            <a:xfrm>
              <a:off x="2951018" y="2360814"/>
              <a:ext cx="1077888" cy="109715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댓글을 쓴다</a:t>
              </a:r>
              <a:endParaRPr lang="ko-KR" altLang="en-US" sz="900" dirty="0"/>
            </a:p>
          </p:txBody>
        </p:sp>
      </p:grpSp>
      <p:cxnSp>
        <p:nvCxnSpPr>
          <p:cNvPr id="100" name="직선 연결선 99"/>
          <p:cNvCxnSpPr>
            <a:stCxn id="13" idx="3"/>
            <a:endCxn id="98" idx="2"/>
          </p:cNvCxnSpPr>
          <p:nvPr/>
        </p:nvCxnSpPr>
        <p:spPr>
          <a:xfrm flipV="1">
            <a:off x="6179648" y="3703775"/>
            <a:ext cx="815172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8" idx="0"/>
            <a:endCxn id="8" idx="2"/>
          </p:cNvCxnSpPr>
          <p:nvPr/>
        </p:nvCxnSpPr>
        <p:spPr>
          <a:xfrm flipV="1">
            <a:off x="6994820" y="1758792"/>
            <a:ext cx="458753" cy="44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8080" y="3814476"/>
            <a:ext cx="22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623157" y="1791115"/>
            <a:ext cx="64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40575" y="4947250"/>
            <a:ext cx="385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댓글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댓글메시지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</a:t>
            </a:r>
            <a:r>
              <a:rPr lang="en-US" altLang="ko-KR" sz="1000" dirty="0" smtClean="0"/>
              <a:t>, FK(</a:t>
            </a:r>
            <a:r>
              <a:rPr lang="ko-KR" altLang="en-US" sz="1000" dirty="0" err="1" smtClean="0"/>
              <a:t>회원번호</a:t>
            </a:r>
            <a:r>
              <a:rPr lang="en-US" altLang="ko-KR" sz="1000" dirty="0" smtClean="0"/>
              <a:t>), FK(</a:t>
            </a:r>
            <a:r>
              <a:rPr lang="ko-KR" altLang="en-US" sz="1000" dirty="0" err="1" smtClean="0"/>
              <a:t>게시물번호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373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133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5</cp:revision>
  <dcterms:created xsi:type="dcterms:W3CDTF">2023-04-24T04:18:41Z</dcterms:created>
  <dcterms:modified xsi:type="dcterms:W3CDTF">2023-04-24T07:50:54Z</dcterms:modified>
</cp:coreProperties>
</file>