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EF4183-78A6-4183-9FDF-9BF63C5857B3}" v="2" dt="2020-07-11T23:59:17.5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h Trung Nguyen" userId="S::ttnguyen115@myseneca.ca::4fb0bd1b-8d9a-4a45-a459-a5a07044f9da" providerId="AD" clId="Web-{EAEF4183-78A6-4183-9FDF-9BF63C5857B3}"/>
    <pc:docChg chg="modSld">
      <pc:chgData name="Thanh Trung Nguyen" userId="S::ttnguyen115@myseneca.ca::4fb0bd1b-8d9a-4a45-a459-a5a07044f9da" providerId="AD" clId="Web-{EAEF4183-78A6-4183-9FDF-9BF63C5857B3}" dt="2020-07-11T23:59:17.406" v="1"/>
      <pc:docMkLst>
        <pc:docMk/>
      </pc:docMkLst>
      <pc:sldChg chg="addSp delSp">
        <pc:chgData name="Thanh Trung Nguyen" userId="S::ttnguyen115@myseneca.ca::4fb0bd1b-8d9a-4a45-a459-a5a07044f9da" providerId="AD" clId="Web-{EAEF4183-78A6-4183-9FDF-9BF63C5857B3}" dt="2020-07-11T23:59:17.406" v="1"/>
        <pc:sldMkLst>
          <pc:docMk/>
          <pc:sldMk cId="1182664424" sldId="257"/>
        </pc:sldMkLst>
        <pc:picChg chg="add del">
          <ac:chgData name="Thanh Trung Nguyen" userId="S::ttnguyen115@myseneca.ca::4fb0bd1b-8d9a-4a45-a459-a5a07044f9da" providerId="AD" clId="Web-{EAEF4183-78A6-4183-9FDF-9BF63C5857B3}" dt="2020-07-11T23:59:17.406" v="1"/>
          <ac:picMkLst>
            <pc:docMk/>
            <pc:sldMk cId="1182664424" sldId="257"/>
            <ac:picMk id="2050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8795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2664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8242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7524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6715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58EB7F1FE7504687AE736CFF625442" ma:contentTypeVersion="9" ma:contentTypeDescription="Create a new document." ma:contentTypeScope="" ma:versionID="f643f3f115c235ff31de394da1fdce25">
  <xsd:schema xmlns:xsd="http://www.w3.org/2001/XMLSchema" xmlns:xs="http://www.w3.org/2001/XMLSchema" xmlns:p="http://schemas.microsoft.com/office/2006/metadata/properties" xmlns:ns2="1dab57f8-9732-41aa-8f5b-ded22eb491db" targetNamespace="http://schemas.microsoft.com/office/2006/metadata/properties" ma:root="true" ma:fieldsID="1a31998ac284c507a05db93b2f890112" ns2:_="">
    <xsd:import namespace="1dab57f8-9732-41aa-8f5b-ded22eb491d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ab57f8-9732-41aa-8f5b-ded22eb491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19DE2A3-BC93-4B05-B1A4-75EEDC905F5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8356D2-4454-4033-ADAE-B0539BE7FEE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40401FB-8798-4DDD-A52E-CF3D0BCEB0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dab57f8-9732-41aa-8f5b-ded22eb491d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Trình chiếu Trên màn hình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Chủ đề</vt:lpstr>
      </vt:variant>
      <vt:variant>
        <vt:i4>1</vt:i4>
      </vt:variant>
      <vt:variant>
        <vt:lpstr>Tiêu đề Bản chiếu</vt:lpstr>
      </vt:variant>
      <vt:variant>
        <vt:i4>5</vt:i4>
      </vt:variant>
    </vt:vector>
  </HeadingPairs>
  <TitlesOfParts>
    <vt:vector size="6" baseType="lpstr">
      <vt:lpstr>Office 테마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user</cp:lastModifiedBy>
  <cp:revision>5</cp:revision>
  <dcterms:created xsi:type="dcterms:W3CDTF">2006-10-05T04:04:58Z</dcterms:created>
  <dcterms:modified xsi:type="dcterms:W3CDTF">2020-07-11T23:59:26Z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0x0101009758EB7F1FE7504687AE736CFF625442</vt:lpwstr>
  </property>
</Properties>
</file>