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132" y="33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D7D356-1E1F-4120-8EA9-790D6D083EC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5D021E30-B80F-4A70-B588-54A11DDDD195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Sovellus auttaa käyttäjiä hallitsemaan tehtäviä tekoälyn avulla.</a:t>
          </a:r>
          <a:endParaRPr lang="en-US"/>
        </a:p>
      </dgm:t>
    </dgm:pt>
    <dgm:pt modelId="{AF4F6B53-7F0A-4969-908A-7C4B86C89115}" type="parTrans" cxnId="{DE6D0371-F187-4C9B-9035-DC25CF6A0BD2}">
      <dgm:prSet/>
      <dgm:spPr/>
      <dgm:t>
        <a:bodyPr/>
        <a:lstStyle/>
        <a:p>
          <a:endParaRPr lang="en-US"/>
        </a:p>
      </dgm:t>
    </dgm:pt>
    <dgm:pt modelId="{90206F11-1C46-433F-BC59-494643C6DEA6}" type="sibTrans" cxnId="{DE6D0371-F187-4C9B-9035-DC25CF6A0BD2}">
      <dgm:prSet/>
      <dgm:spPr/>
      <dgm:t>
        <a:bodyPr/>
        <a:lstStyle/>
        <a:p>
          <a:endParaRPr lang="en-US"/>
        </a:p>
      </dgm:t>
    </dgm:pt>
    <dgm:pt modelId="{50D6DE5C-0D36-47F0-A8F7-5811A2BA768A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Yhdistää koneoppimismallin ja Google Kalenterin.</a:t>
          </a:r>
          <a:endParaRPr lang="en-US"/>
        </a:p>
      </dgm:t>
    </dgm:pt>
    <dgm:pt modelId="{886A4B50-EF81-426F-B551-8D936D90DC7D}" type="parTrans" cxnId="{69E6E09B-8A9B-4D92-A44B-6910E843812F}">
      <dgm:prSet/>
      <dgm:spPr/>
      <dgm:t>
        <a:bodyPr/>
        <a:lstStyle/>
        <a:p>
          <a:endParaRPr lang="en-US"/>
        </a:p>
      </dgm:t>
    </dgm:pt>
    <dgm:pt modelId="{04421710-1DF9-4CAF-8863-78805152DB5A}" type="sibTrans" cxnId="{69E6E09B-8A9B-4D92-A44B-6910E843812F}">
      <dgm:prSet/>
      <dgm:spPr/>
      <dgm:t>
        <a:bodyPr/>
        <a:lstStyle/>
        <a:p>
          <a:endParaRPr lang="en-US"/>
        </a:p>
      </dgm:t>
    </dgm:pt>
    <dgm:pt modelId="{EABC32FF-98F6-4310-812A-294AA992BC32}">
      <dgm:prSet/>
      <dgm:spPr/>
      <dgm:t>
        <a:bodyPr/>
        <a:lstStyle/>
        <a:p>
          <a:pPr>
            <a:lnSpc>
              <a:spcPct val="100000"/>
            </a:lnSpc>
          </a:pPr>
          <a:r>
            <a:rPr lang="fi-FI"/>
            <a:t>Kehitetty Pythonilla, käyttöliittymä Tkinterillä.</a:t>
          </a:r>
          <a:endParaRPr lang="en-US"/>
        </a:p>
      </dgm:t>
    </dgm:pt>
    <dgm:pt modelId="{5B3A9B5E-AD3B-4E44-AF7D-CA9BEEEA2CAF}" type="parTrans" cxnId="{30F1C651-0D78-43C1-8727-6C5FCC39DB28}">
      <dgm:prSet/>
      <dgm:spPr/>
      <dgm:t>
        <a:bodyPr/>
        <a:lstStyle/>
        <a:p>
          <a:endParaRPr lang="en-US"/>
        </a:p>
      </dgm:t>
    </dgm:pt>
    <dgm:pt modelId="{B725EADD-B795-43FE-943B-3DEA4D53C5E8}" type="sibTrans" cxnId="{30F1C651-0D78-43C1-8727-6C5FCC39DB28}">
      <dgm:prSet/>
      <dgm:spPr/>
      <dgm:t>
        <a:bodyPr/>
        <a:lstStyle/>
        <a:p>
          <a:endParaRPr lang="en-US"/>
        </a:p>
      </dgm:t>
    </dgm:pt>
    <dgm:pt modelId="{948A36A4-A2D5-46BC-84E6-287B2DC981D0}" type="pres">
      <dgm:prSet presAssocID="{B4D7D356-1E1F-4120-8EA9-790D6D083ECD}" presName="root" presStyleCnt="0">
        <dgm:presLayoutVars>
          <dgm:dir/>
          <dgm:resizeHandles val="exact"/>
        </dgm:presLayoutVars>
      </dgm:prSet>
      <dgm:spPr/>
    </dgm:pt>
    <dgm:pt modelId="{0B7C3CBB-7320-4AE3-9ACD-63DA68ED7FC5}" type="pres">
      <dgm:prSet presAssocID="{5D021E30-B80F-4A70-B588-54A11DDDD195}" presName="compNode" presStyleCnt="0"/>
      <dgm:spPr/>
    </dgm:pt>
    <dgm:pt modelId="{0B8A9867-C3DC-436A-BD23-51F0B3AF7EF1}" type="pres">
      <dgm:prSet presAssocID="{5D021E30-B80F-4A70-B588-54A11DDDD195}" presName="bgRect" presStyleLbl="bgShp" presStyleIdx="0" presStyleCnt="3"/>
      <dgm:spPr/>
    </dgm:pt>
    <dgm:pt modelId="{74DE4412-7C22-4A1E-932F-1E44BA9D83ED}" type="pres">
      <dgm:prSet presAssocID="{5D021E30-B80F-4A70-B588-54A11DDDD19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äyttäjä"/>
        </a:ext>
      </dgm:extLst>
    </dgm:pt>
    <dgm:pt modelId="{73BDC4ED-8E7F-4C21-A22F-751A0F544A73}" type="pres">
      <dgm:prSet presAssocID="{5D021E30-B80F-4A70-B588-54A11DDDD195}" presName="spaceRect" presStyleCnt="0"/>
      <dgm:spPr/>
    </dgm:pt>
    <dgm:pt modelId="{830AC5B3-ACE8-4718-A8E6-28897B19184F}" type="pres">
      <dgm:prSet presAssocID="{5D021E30-B80F-4A70-B588-54A11DDDD195}" presName="parTx" presStyleLbl="revTx" presStyleIdx="0" presStyleCnt="3">
        <dgm:presLayoutVars>
          <dgm:chMax val="0"/>
          <dgm:chPref val="0"/>
        </dgm:presLayoutVars>
      </dgm:prSet>
      <dgm:spPr/>
    </dgm:pt>
    <dgm:pt modelId="{CAC95951-D87B-4593-86E2-D23B906DA7ED}" type="pres">
      <dgm:prSet presAssocID="{90206F11-1C46-433F-BC59-494643C6DEA6}" presName="sibTrans" presStyleCnt="0"/>
      <dgm:spPr/>
    </dgm:pt>
    <dgm:pt modelId="{8E4700A0-7BDB-41D0-AFF1-E55E7E939B9D}" type="pres">
      <dgm:prSet presAssocID="{50D6DE5C-0D36-47F0-A8F7-5811A2BA768A}" presName="compNode" presStyleCnt="0"/>
      <dgm:spPr/>
    </dgm:pt>
    <dgm:pt modelId="{4E79D294-A5E5-4BC1-843F-390008ED4DE7}" type="pres">
      <dgm:prSet presAssocID="{50D6DE5C-0D36-47F0-A8F7-5811A2BA768A}" presName="bgRect" presStyleLbl="bgShp" presStyleIdx="1" presStyleCnt="3"/>
      <dgm:spPr/>
    </dgm:pt>
    <dgm:pt modelId="{463215A0-EAF1-40C2-9959-8CF04C7C6AC7}" type="pres">
      <dgm:prSet presAssocID="{50D6DE5C-0D36-47F0-A8F7-5811A2BA76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D243885C-230E-4B38-8051-AC0B8F380528}" type="pres">
      <dgm:prSet presAssocID="{50D6DE5C-0D36-47F0-A8F7-5811A2BA768A}" presName="spaceRect" presStyleCnt="0"/>
      <dgm:spPr/>
    </dgm:pt>
    <dgm:pt modelId="{09B958CE-68F6-45DF-B39C-E052EC3F7384}" type="pres">
      <dgm:prSet presAssocID="{50D6DE5C-0D36-47F0-A8F7-5811A2BA768A}" presName="parTx" presStyleLbl="revTx" presStyleIdx="1" presStyleCnt="3">
        <dgm:presLayoutVars>
          <dgm:chMax val="0"/>
          <dgm:chPref val="0"/>
        </dgm:presLayoutVars>
      </dgm:prSet>
      <dgm:spPr/>
    </dgm:pt>
    <dgm:pt modelId="{49B667F3-C318-48C3-B368-3534BD32E432}" type="pres">
      <dgm:prSet presAssocID="{04421710-1DF9-4CAF-8863-78805152DB5A}" presName="sibTrans" presStyleCnt="0"/>
      <dgm:spPr/>
    </dgm:pt>
    <dgm:pt modelId="{AF2782A8-D8C5-4123-9618-2ADE88395E08}" type="pres">
      <dgm:prSet presAssocID="{EABC32FF-98F6-4310-812A-294AA992BC32}" presName="compNode" presStyleCnt="0"/>
      <dgm:spPr/>
    </dgm:pt>
    <dgm:pt modelId="{E6612C45-FD5A-4EBF-99D7-4B587DD4219C}" type="pres">
      <dgm:prSet presAssocID="{EABC32FF-98F6-4310-812A-294AA992BC32}" presName="bgRect" presStyleLbl="bgShp" presStyleIdx="2" presStyleCnt="3"/>
      <dgm:spPr/>
    </dgm:pt>
    <dgm:pt modelId="{5318ED68-2114-44BD-B598-957910A1BE75}" type="pres">
      <dgm:prSet presAssocID="{EABC32FF-98F6-4310-812A-294AA992BC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1EEFD77-8B2F-4AAE-8845-78D16FF9695A}" type="pres">
      <dgm:prSet presAssocID="{EABC32FF-98F6-4310-812A-294AA992BC32}" presName="spaceRect" presStyleCnt="0"/>
      <dgm:spPr/>
    </dgm:pt>
    <dgm:pt modelId="{74E8CE85-1D69-404C-BE68-CFFC34E59E28}" type="pres">
      <dgm:prSet presAssocID="{EABC32FF-98F6-4310-812A-294AA992BC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F41601-0E69-4837-B109-E0ADB1FC9940}" type="presOf" srcId="{B4D7D356-1E1F-4120-8EA9-790D6D083ECD}" destId="{948A36A4-A2D5-46BC-84E6-287B2DC981D0}" srcOrd="0" destOrd="0" presId="urn:microsoft.com/office/officeart/2018/2/layout/IconVerticalSolidList"/>
    <dgm:cxn modelId="{D2005E10-9967-4850-89E0-9C0AA498AF8B}" type="presOf" srcId="{50D6DE5C-0D36-47F0-A8F7-5811A2BA768A}" destId="{09B958CE-68F6-45DF-B39C-E052EC3F7384}" srcOrd="0" destOrd="0" presId="urn:microsoft.com/office/officeart/2018/2/layout/IconVerticalSolidList"/>
    <dgm:cxn modelId="{3B5E7A3F-41F6-4611-91C8-102FCD427F10}" type="presOf" srcId="{EABC32FF-98F6-4310-812A-294AA992BC32}" destId="{74E8CE85-1D69-404C-BE68-CFFC34E59E28}" srcOrd="0" destOrd="0" presId="urn:microsoft.com/office/officeart/2018/2/layout/IconVerticalSolidList"/>
    <dgm:cxn modelId="{B3A88547-37F6-4281-A925-BBBA271A581A}" type="presOf" srcId="{5D021E30-B80F-4A70-B588-54A11DDDD195}" destId="{830AC5B3-ACE8-4718-A8E6-28897B19184F}" srcOrd="0" destOrd="0" presId="urn:microsoft.com/office/officeart/2018/2/layout/IconVerticalSolidList"/>
    <dgm:cxn modelId="{DE6D0371-F187-4C9B-9035-DC25CF6A0BD2}" srcId="{B4D7D356-1E1F-4120-8EA9-790D6D083ECD}" destId="{5D021E30-B80F-4A70-B588-54A11DDDD195}" srcOrd="0" destOrd="0" parTransId="{AF4F6B53-7F0A-4969-908A-7C4B86C89115}" sibTransId="{90206F11-1C46-433F-BC59-494643C6DEA6}"/>
    <dgm:cxn modelId="{30F1C651-0D78-43C1-8727-6C5FCC39DB28}" srcId="{B4D7D356-1E1F-4120-8EA9-790D6D083ECD}" destId="{EABC32FF-98F6-4310-812A-294AA992BC32}" srcOrd="2" destOrd="0" parTransId="{5B3A9B5E-AD3B-4E44-AF7D-CA9BEEEA2CAF}" sibTransId="{B725EADD-B795-43FE-943B-3DEA4D53C5E8}"/>
    <dgm:cxn modelId="{69E6E09B-8A9B-4D92-A44B-6910E843812F}" srcId="{B4D7D356-1E1F-4120-8EA9-790D6D083ECD}" destId="{50D6DE5C-0D36-47F0-A8F7-5811A2BA768A}" srcOrd="1" destOrd="0" parTransId="{886A4B50-EF81-426F-B551-8D936D90DC7D}" sibTransId="{04421710-1DF9-4CAF-8863-78805152DB5A}"/>
    <dgm:cxn modelId="{279E280B-2024-46A5-A55B-43112A3AC4D9}" type="presParOf" srcId="{948A36A4-A2D5-46BC-84E6-287B2DC981D0}" destId="{0B7C3CBB-7320-4AE3-9ACD-63DA68ED7FC5}" srcOrd="0" destOrd="0" presId="urn:microsoft.com/office/officeart/2018/2/layout/IconVerticalSolidList"/>
    <dgm:cxn modelId="{B155CE3B-FCAB-453E-85AD-1DFC1CA3663F}" type="presParOf" srcId="{0B7C3CBB-7320-4AE3-9ACD-63DA68ED7FC5}" destId="{0B8A9867-C3DC-436A-BD23-51F0B3AF7EF1}" srcOrd="0" destOrd="0" presId="urn:microsoft.com/office/officeart/2018/2/layout/IconVerticalSolidList"/>
    <dgm:cxn modelId="{EBAA5835-7D32-42FB-8FA3-C63DB6B239EA}" type="presParOf" srcId="{0B7C3CBB-7320-4AE3-9ACD-63DA68ED7FC5}" destId="{74DE4412-7C22-4A1E-932F-1E44BA9D83ED}" srcOrd="1" destOrd="0" presId="urn:microsoft.com/office/officeart/2018/2/layout/IconVerticalSolidList"/>
    <dgm:cxn modelId="{9250AF75-32AC-43A5-8730-4C90B531EF85}" type="presParOf" srcId="{0B7C3CBB-7320-4AE3-9ACD-63DA68ED7FC5}" destId="{73BDC4ED-8E7F-4C21-A22F-751A0F544A73}" srcOrd="2" destOrd="0" presId="urn:microsoft.com/office/officeart/2018/2/layout/IconVerticalSolidList"/>
    <dgm:cxn modelId="{46CC2364-34B6-45FF-9827-32287ABAF374}" type="presParOf" srcId="{0B7C3CBB-7320-4AE3-9ACD-63DA68ED7FC5}" destId="{830AC5B3-ACE8-4718-A8E6-28897B19184F}" srcOrd="3" destOrd="0" presId="urn:microsoft.com/office/officeart/2018/2/layout/IconVerticalSolidList"/>
    <dgm:cxn modelId="{09B79D1E-0C7F-42A2-B745-BD652E00A1B4}" type="presParOf" srcId="{948A36A4-A2D5-46BC-84E6-287B2DC981D0}" destId="{CAC95951-D87B-4593-86E2-D23B906DA7ED}" srcOrd="1" destOrd="0" presId="urn:microsoft.com/office/officeart/2018/2/layout/IconVerticalSolidList"/>
    <dgm:cxn modelId="{E5CE9E05-6A48-4ED8-AABD-106B04B90490}" type="presParOf" srcId="{948A36A4-A2D5-46BC-84E6-287B2DC981D0}" destId="{8E4700A0-7BDB-41D0-AFF1-E55E7E939B9D}" srcOrd="2" destOrd="0" presId="urn:microsoft.com/office/officeart/2018/2/layout/IconVerticalSolidList"/>
    <dgm:cxn modelId="{D0308E01-C3ED-44AB-A3F6-E7074415A1F3}" type="presParOf" srcId="{8E4700A0-7BDB-41D0-AFF1-E55E7E939B9D}" destId="{4E79D294-A5E5-4BC1-843F-390008ED4DE7}" srcOrd="0" destOrd="0" presId="urn:microsoft.com/office/officeart/2018/2/layout/IconVerticalSolidList"/>
    <dgm:cxn modelId="{9EFF7E4B-781C-4F91-91BA-8F5F04D43C38}" type="presParOf" srcId="{8E4700A0-7BDB-41D0-AFF1-E55E7E939B9D}" destId="{463215A0-EAF1-40C2-9959-8CF04C7C6AC7}" srcOrd="1" destOrd="0" presId="urn:microsoft.com/office/officeart/2018/2/layout/IconVerticalSolidList"/>
    <dgm:cxn modelId="{B62B8E92-F952-4B16-AB1B-46CE7A6E562B}" type="presParOf" srcId="{8E4700A0-7BDB-41D0-AFF1-E55E7E939B9D}" destId="{D243885C-230E-4B38-8051-AC0B8F380528}" srcOrd="2" destOrd="0" presId="urn:microsoft.com/office/officeart/2018/2/layout/IconVerticalSolidList"/>
    <dgm:cxn modelId="{F16C9442-B419-4785-AE36-7C01156BB8CD}" type="presParOf" srcId="{8E4700A0-7BDB-41D0-AFF1-E55E7E939B9D}" destId="{09B958CE-68F6-45DF-B39C-E052EC3F7384}" srcOrd="3" destOrd="0" presId="urn:microsoft.com/office/officeart/2018/2/layout/IconVerticalSolidList"/>
    <dgm:cxn modelId="{1B496F7D-3BB5-4AD1-A0B8-BE0A8ACA28AE}" type="presParOf" srcId="{948A36A4-A2D5-46BC-84E6-287B2DC981D0}" destId="{49B667F3-C318-48C3-B368-3534BD32E432}" srcOrd="3" destOrd="0" presId="urn:microsoft.com/office/officeart/2018/2/layout/IconVerticalSolidList"/>
    <dgm:cxn modelId="{3A519EA7-7C7C-4B3D-96F0-506BCB30DD7F}" type="presParOf" srcId="{948A36A4-A2D5-46BC-84E6-287B2DC981D0}" destId="{AF2782A8-D8C5-4123-9618-2ADE88395E08}" srcOrd="4" destOrd="0" presId="urn:microsoft.com/office/officeart/2018/2/layout/IconVerticalSolidList"/>
    <dgm:cxn modelId="{014FBAD4-7E82-41B3-810A-52223F4A9A65}" type="presParOf" srcId="{AF2782A8-D8C5-4123-9618-2ADE88395E08}" destId="{E6612C45-FD5A-4EBF-99D7-4B587DD4219C}" srcOrd="0" destOrd="0" presId="urn:microsoft.com/office/officeart/2018/2/layout/IconVerticalSolidList"/>
    <dgm:cxn modelId="{ABA15518-B66A-423A-A280-6D52A8720E89}" type="presParOf" srcId="{AF2782A8-D8C5-4123-9618-2ADE88395E08}" destId="{5318ED68-2114-44BD-B598-957910A1BE75}" srcOrd="1" destOrd="0" presId="urn:microsoft.com/office/officeart/2018/2/layout/IconVerticalSolidList"/>
    <dgm:cxn modelId="{9268F10F-2A9E-4056-BD7F-33661F787E8E}" type="presParOf" srcId="{AF2782A8-D8C5-4123-9618-2ADE88395E08}" destId="{21EEFD77-8B2F-4AAE-8845-78D16FF9695A}" srcOrd="2" destOrd="0" presId="urn:microsoft.com/office/officeart/2018/2/layout/IconVerticalSolidList"/>
    <dgm:cxn modelId="{9556C369-7E93-45A5-8706-1131D05517FA}" type="presParOf" srcId="{AF2782A8-D8C5-4123-9618-2ADE88395E08}" destId="{74E8CE85-1D69-404C-BE68-CFFC34E59E2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5006F4-8E0F-4143-B33C-5ADF59BBB03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95B40932-DF25-47B1-9714-66C79327D749}">
      <dgm:prSet/>
      <dgm:spPr/>
      <dgm:t>
        <a:bodyPr/>
        <a:lstStyle/>
        <a:p>
          <a:r>
            <a:rPr lang="fi-FI"/>
            <a:t>Tehtävien keston ennustaminen koneoppimisella.</a:t>
          </a:r>
          <a:endParaRPr lang="en-US"/>
        </a:p>
      </dgm:t>
    </dgm:pt>
    <dgm:pt modelId="{2F0DD3D8-6ADB-4232-99BD-8D264F72B270}" type="parTrans" cxnId="{A5BA42F5-2B8B-4715-8A72-07B717A0F941}">
      <dgm:prSet/>
      <dgm:spPr/>
      <dgm:t>
        <a:bodyPr/>
        <a:lstStyle/>
        <a:p>
          <a:endParaRPr lang="en-US"/>
        </a:p>
      </dgm:t>
    </dgm:pt>
    <dgm:pt modelId="{0EC22047-E050-461F-945C-74FE4CDD23AF}" type="sibTrans" cxnId="{A5BA42F5-2B8B-4715-8A72-07B717A0F941}">
      <dgm:prSet/>
      <dgm:spPr/>
      <dgm:t>
        <a:bodyPr/>
        <a:lstStyle/>
        <a:p>
          <a:endParaRPr lang="en-US"/>
        </a:p>
      </dgm:t>
    </dgm:pt>
    <dgm:pt modelId="{11974EB7-2064-4BAA-833B-9408DE0E28BA}">
      <dgm:prSet/>
      <dgm:spPr/>
      <dgm:t>
        <a:bodyPr/>
        <a:lstStyle/>
        <a:p>
          <a:r>
            <a:rPr lang="fi-FI"/>
            <a:t>Käyttäjäystävällinen tehtävien hallinta.</a:t>
          </a:r>
          <a:endParaRPr lang="en-US"/>
        </a:p>
      </dgm:t>
    </dgm:pt>
    <dgm:pt modelId="{497A8FB9-E883-4A79-B981-1747BC989FEB}" type="parTrans" cxnId="{78D67B8C-BAF5-4DA3-9C57-B4DFC1D9FDCE}">
      <dgm:prSet/>
      <dgm:spPr/>
      <dgm:t>
        <a:bodyPr/>
        <a:lstStyle/>
        <a:p>
          <a:endParaRPr lang="en-US"/>
        </a:p>
      </dgm:t>
    </dgm:pt>
    <dgm:pt modelId="{77123BA9-AD26-4861-AC64-C1847F50872A}" type="sibTrans" cxnId="{78D67B8C-BAF5-4DA3-9C57-B4DFC1D9FDCE}">
      <dgm:prSet/>
      <dgm:spPr/>
      <dgm:t>
        <a:bodyPr/>
        <a:lstStyle/>
        <a:p>
          <a:endParaRPr lang="en-US"/>
        </a:p>
      </dgm:t>
    </dgm:pt>
    <dgm:pt modelId="{6C79D479-D237-40C5-BD17-AEA94C0B4231}">
      <dgm:prSet/>
      <dgm:spPr/>
      <dgm:t>
        <a:bodyPr/>
        <a:lstStyle/>
        <a:p>
          <a:r>
            <a:rPr lang="fi-FI"/>
            <a:t>Synkronointi Google Kalenteriin.</a:t>
          </a:r>
          <a:endParaRPr lang="en-US"/>
        </a:p>
      </dgm:t>
    </dgm:pt>
    <dgm:pt modelId="{8A58AC1D-A286-45D1-8FD7-04C6FB9DE6C8}" type="parTrans" cxnId="{B047B29E-5D0F-4C4F-9D42-8E3822ED6537}">
      <dgm:prSet/>
      <dgm:spPr/>
      <dgm:t>
        <a:bodyPr/>
        <a:lstStyle/>
        <a:p>
          <a:endParaRPr lang="en-US"/>
        </a:p>
      </dgm:t>
    </dgm:pt>
    <dgm:pt modelId="{B0C51EBB-3DCE-4796-86B8-98843E22BC40}" type="sibTrans" cxnId="{B047B29E-5D0F-4C4F-9D42-8E3822ED6537}">
      <dgm:prSet/>
      <dgm:spPr/>
      <dgm:t>
        <a:bodyPr/>
        <a:lstStyle/>
        <a:p>
          <a:endParaRPr lang="en-US"/>
        </a:p>
      </dgm:t>
    </dgm:pt>
    <dgm:pt modelId="{F4764542-97BA-4CFF-8382-6DA71B3DA8BE}">
      <dgm:prSet/>
      <dgm:spPr/>
      <dgm:t>
        <a:bodyPr/>
        <a:lstStyle/>
        <a:p>
          <a:r>
            <a:rPr lang="fi-FI"/>
            <a:t>Helppo asennus ja käyttö.</a:t>
          </a:r>
          <a:endParaRPr lang="en-US"/>
        </a:p>
      </dgm:t>
    </dgm:pt>
    <dgm:pt modelId="{EDEBE256-6520-4C08-BCAC-0A64187FA4F7}" type="parTrans" cxnId="{6F9F7217-0B5A-4BFC-9F58-D03B12C3777F}">
      <dgm:prSet/>
      <dgm:spPr/>
      <dgm:t>
        <a:bodyPr/>
        <a:lstStyle/>
        <a:p>
          <a:endParaRPr lang="en-US"/>
        </a:p>
      </dgm:t>
    </dgm:pt>
    <dgm:pt modelId="{B5D80DAE-847E-407A-8408-643E8A496094}" type="sibTrans" cxnId="{6F9F7217-0B5A-4BFC-9F58-D03B12C3777F}">
      <dgm:prSet/>
      <dgm:spPr/>
      <dgm:t>
        <a:bodyPr/>
        <a:lstStyle/>
        <a:p>
          <a:endParaRPr lang="en-US"/>
        </a:p>
      </dgm:t>
    </dgm:pt>
    <dgm:pt modelId="{597DB0FD-EFC5-4C7A-B506-022D2C0A2BCF}" type="pres">
      <dgm:prSet presAssocID="{965006F4-8E0F-4143-B33C-5ADF59BBB03D}" presName="root" presStyleCnt="0">
        <dgm:presLayoutVars>
          <dgm:dir/>
          <dgm:resizeHandles val="exact"/>
        </dgm:presLayoutVars>
      </dgm:prSet>
      <dgm:spPr/>
    </dgm:pt>
    <dgm:pt modelId="{4914F37D-BF06-4C11-96E6-46CC583D21E6}" type="pres">
      <dgm:prSet presAssocID="{965006F4-8E0F-4143-B33C-5ADF59BBB03D}" presName="container" presStyleCnt="0">
        <dgm:presLayoutVars>
          <dgm:dir/>
          <dgm:resizeHandles val="exact"/>
        </dgm:presLayoutVars>
      </dgm:prSet>
      <dgm:spPr/>
    </dgm:pt>
    <dgm:pt modelId="{2266ABF8-94F5-4F3B-8CFB-16159767BF46}" type="pres">
      <dgm:prSet presAssocID="{95B40932-DF25-47B1-9714-66C79327D749}" presName="compNode" presStyleCnt="0"/>
      <dgm:spPr/>
    </dgm:pt>
    <dgm:pt modelId="{8CF7AA25-E289-47B0-92EE-D9B9419590EF}" type="pres">
      <dgm:prSet presAssocID="{95B40932-DF25-47B1-9714-66C79327D749}" presName="iconBgRect" presStyleLbl="bgShp" presStyleIdx="0" presStyleCnt="4"/>
      <dgm:spPr/>
    </dgm:pt>
    <dgm:pt modelId="{A08D3573-2446-4D97-B678-301C136F5AA3}" type="pres">
      <dgm:prSet presAssocID="{95B40932-DF25-47B1-9714-66C79327D7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ntamerkki"/>
        </a:ext>
      </dgm:extLst>
    </dgm:pt>
    <dgm:pt modelId="{AFCB3520-49AA-4EBF-9209-91071E82D053}" type="pres">
      <dgm:prSet presAssocID="{95B40932-DF25-47B1-9714-66C79327D749}" presName="spaceRect" presStyleCnt="0"/>
      <dgm:spPr/>
    </dgm:pt>
    <dgm:pt modelId="{7F259CD1-C124-4ABF-808D-16267144F712}" type="pres">
      <dgm:prSet presAssocID="{95B40932-DF25-47B1-9714-66C79327D749}" presName="textRect" presStyleLbl="revTx" presStyleIdx="0" presStyleCnt="4">
        <dgm:presLayoutVars>
          <dgm:chMax val="1"/>
          <dgm:chPref val="1"/>
        </dgm:presLayoutVars>
      </dgm:prSet>
      <dgm:spPr/>
    </dgm:pt>
    <dgm:pt modelId="{BD578096-BF81-4AA6-9EB4-6393FAB7FD81}" type="pres">
      <dgm:prSet presAssocID="{0EC22047-E050-461F-945C-74FE4CDD23AF}" presName="sibTrans" presStyleLbl="sibTrans2D1" presStyleIdx="0" presStyleCnt="0"/>
      <dgm:spPr/>
    </dgm:pt>
    <dgm:pt modelId="{C0B8A407-CEA4-4F82-A1AB-D5422A7EF319}" type="pres">
      <dgm:prSet presAssocID="{11974EB7-2064-4BAA-833B-9408DE0E28BA}" presName="compNode" presStyleCnt="0"/>
      <dgm:spPr/>
    </dgm:pt>
    <dgm:pt modelId="{C02044A1-0FDE-4194-A516-8A03FA9F63EA}" type="pres">
      <dgm:prSet presAssocID="{11974EB7-2064-4BAA-833B-9408DE0E28BA}" presName="iconBgRect" presStyleLbl="bgShp" presStyleIdx="1" presStyleCnt="4"/>
      <dgm:spPr/>
    </dgm:pt>
    <dgm:pt modelId="{CBBCF6D2-94F4-4ED2-8ED9-18E86F0F48B2}" type="pres">
      <dgm:prSet presAssocID="{11974EB7-2064-4BAA-833B-9408DE0E28B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kia"/>
        </a:ext>
      </dgm:extLst>
    </dgm:pt>
    <dgm:pt modelId="{F541D1FD-DA45-437A-82A9-996693894B66}" type="pres">
      <dgm:prSet presAssocID="{11974EB7-2064-4BAA-833B-9408DE0E28BA}" presName="spaceRect" presStyleCnt="0"/>
      <dgm:spPr/>
    </dgm:pt>
    <dgm:pt modelId="{D6278896-62C3-4454-8224-58C2811CBF4D}" type="pres">
      <dgm:prSet presAssocID="{11974EB7-2064-4BAA-833B-9408DE0E28BA}" presName="textRect" presStyleLbl="revTx" presStyleIdx="1" presStyleCnt="4">
        <dgm:presLayoutVars>
          <dgm:chMax val="1"/>
          <dgm:chPref val="1"/>
        </dgm:presLayoutVars>
      </dgm:prSet>
      <dgm:spPr/>
    </dgm:pt>
    <dgm:pt modelId="{0281472D-FE10-4C6E-9C86-BC1475A6BB6B}" type="pres">
      <dgm:prSet presAssocID="{77123BA9-AD26-4861-AC64-C1847F50872A}" presName="sibTrans" presStyleLbl="sibTrans2D1" presStyleIdx="0" presStyleCnt="0"/>
      <dgm:spPr/>
    </dgm:pt>
    <dgm:pt modelId="{0B01C338-73CF-44FE-9852-0F4948CBBD3F}" type="pres">
      <dgm:prSet presAssocID="{6C79D479-D237-40C5-BD17-AEA94C0B4231}" presName="compNode" presStyleCnt="0"/>
      <dgm:spPr/>
    </dgm:pt>
    <dgm:pt modelId="{15A87F74-EC90-4EB8-AB54-D1FE57203DB7}" type="pres">
      <dgm:prSet presAssocID="{6C79D479-D237-40C5-BD17-AEA94C0B4231}" presName="iconBgRect" presStyleLbl="bgShp" presStyleIdx="2" presStyleCnt="4"/>
      <dgm:spPr/>
    </dgm:pt>
    <dgm:pt modelId="{9E800D06-4CAB-4F7C-A1EF-3F6435DF3EB2}" type="pres">
      <dgm:prSet presAssocID="{6C79D479-D237-40C5-BD17-AEA94C0B42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5CBC2B6A-B4A9-44E1-A322-D62250F704CD}" type="pres">
      <dgm:prSet presAssocID="{6C79D479-D237-40C5-BD17-AEA94C0B4231}" presName="spaceRect" presStyleCnt="0"/>
      <dgm:spPr/>
    </dgm:pt>
    <dgm:pt modelId="{844ABBED-0EF0-4A66-A122-5C0B7CB4D100}" type="pres">
      <dgm:prSet presAssocID="{6C79D479-D237-40C5-BD17-AEA94C0B4231}" presName="textRect" presStyleLbl="revTx" presStyleIdx="2" presStyleCnt="4">
        <dgm:presLayoutVars>
          <dgm:chMax val="1"/>
          <dgm:chPref val="1"/>
        </dgm:presLayoutVars>
      </dgm:prSet>
      <dgm:spPr/>
    </dgm:pt>
    <dgm:pt modelId="{12499BF8-2C69-466F-8E8C-16565E9A4C18}" type="pres">
      <dgm:prSet presAssocID="{B0C51EBB-3DCE-4796-86B8-98843E22BC40}" presName="sibTrans" presStyleLbl="sibTrans2D1" presStyleIdx="0" presStyleCnt="0"/>
      <dgm:spPr/>
    </dgm:pt>
    <dgm:pt modelId="{98653F1C-1AC9-45AD-8D90-FA4EB0D1162E}" type="pres">
      <dgm:prSet presAssocID="{F4764542-97BA-4CFF-8382-6DA71B3DA8BE}" presName="compNode" presStyleCnt="0"/>
      <dgm:spPr/>
    </dgm:pt>
    <dgm:pt modelId="{5DE718A5-A447-46EE-B057-84CD276E6346}" type="pres">
      <dgm:prSet presAssocID="{F4764542-97BA-4CFF-8382-6DA71B3DA8BE}" presName="iconBgRect" presStyleLbl="bgShp" presStyleIdx="3" presStyleCnt="4"/>
      <dgm:spPr/>
    </dgm:pt>
    <dgm:pt modelId="{2D803E19-00CC-47D0-8496-53B0CCEC54CC}" type="pres">
      <dgm:prSet presAssocID="{F4764542-97BA-4CFF-8382-6DA71B3DA8B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koavain"/>
        </a:ext>
      </dgm:extLst>
    </dgm:pt>
    <dgm:pt modelId="{9314FA98-1640-4875-A014-9706B6724594}" type="pres">
      <dgm:prSet presAssocID="{F4764542-97BA-4CFF-8382-6DA71B3DA8BE}" presName="spaceRect" presStyleCnt="0"/>
      <dgm:spPr/>
    </dgm:pt>
    <dgm:pt modelId="{93A86496-04A0-4881-B7D8-1B891417E122}" type="pres">
      <dgm:prSet presAssocID="{F4764542-97BA-4CFF-8382-6DA71B3DA8B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B8A00B-DE94-4314-9C87-122859B16F98}" type="presOf" srcId="{B0C51EBB-3DCE-4796-86B8-98843E22BC40}" destId="{12499BF8-2C69-466F-8E8C-16565E9A4C18}" srcOrd="0" destOrd="0" presId="urn:microsoft.com/office/officeart/2018/2/layout/IconCircleList"/>
    <dgm:cxn modelId="{6F9F7217-0B5A-4BFC-9F58-D03B12C3777F}" srcId="{965006F4-8E0F-4143-B33C-5ADF59BBB03D}" destId="{F4764542-97BA-4CFF-8382-6DA71B3DA8BE}" srcOrd="3" destOrd="0" parTransId="{EDEBE256-6520-4C08-BCAC-0A64187FA4F7}" sibTransId="{B5D80DAE-847E-407A-8408-643E8A496094}"/>
    <dgm:cxn modelId="{3CAF322B-9C0D-40B8-8B79-4061454A10E4}" type="presOf" srcId="{6C79D479-D237-40C5-BD17-AEA94C0B4231}" destId="{844ABBED-0EF0-4A66-A122-5C0B7CB4D100}" srcOrd="0" destOrd="0" presId="urn:microsoft.com/office/officeart/2018/2/layout/IconCircleList"/>
    <dgm:cxn modelId="{38FA1A60-9703-40B8-B226-B85CC7252DB8}" type="presOf" srcId="{965006F4-8E0F-4143-B33C-5ADF59BBB03D}" destId="{597DB0FD-EFC5-4C7A-B506-022D2C0A2BCF}" srcOrd="0" destOrd="0" presId="urn:microsoft.com/office/officeart/2018/2/layout/IconCircleList"/>
    <dgm:cxn modelId="{306C3746-7F30-4089-BAB9-90A8AED43677}" type="presOf" srcId="{95B40932-DF25-47B1-9714-66C79327D749}" destId="{7F259CD1-C124-4ABF-808D-16267144F712}" srcOrd="0" destOrd="0" presId="urn:microsoft.com/office/officeart/2018/2/layout/IconCircleList"/>
    <dgm:cxn modelId="{78D67B8C-BAF5-4DA3-9C57-B4DFC1D9FDCE}" srcId="{965006F4-8E0F-4143-B33C-5ADF59BBB03D}" destId="{11974EB7-2064-4BAA-833B-9408DE0E28BA}" srcOrd="1" destOrd="0" parTransId="{497A8FB9-E883-4A79-B981-1747BC989FEB}" sibTransId="{77123BA9-AD26-4861-AC64-C1847F50872A}"/>
    <dgm:cxn modelId="{B047B29E-5D0F-4C4F-9D42-8E3822ED6537}" srcId="{965006F4-8E0F-4143-B33C-5ADF59BBB03D}" destId="{6C79D479-D237-40C5-BD17-AEA94C0B4231}" srcOrd="2" destOrd="0" parTransId="{8A58AC1D-A286-45D1-8FD7-04C6FB9DE6C8}" sibTransId="{B0C51EBB-3DCE-4796-86B8-98843E22BC40}"/>
    <dgm:cxn modelId="{2F2ECEAA-2A6B-431D-B79C-1DFAD13D4BD3}" type="presOf" srcId="{77123BA9-AD26-4861-AC64-C1847F50872A}" destId="{0281472D-FE10-4C6E-9C86-BC1475A6BB6B}" srcOrd="0" destOrd="0" presId="urn:microsoft.com/office/officeart/2018/2/layout/IconCircleList"/>
    <dgm:cxn modelId="{C167E6AB-8FF6-4475-89D0-53E991EDA544}" type="presOf" srcId="{11974EB7-2064-4BAA-833B-9408DE0E28BA}" destId="{D6278896-62C3-4454-8224-58C2811CBF4D}" srcOrd="0" destOrd="0" presId="urn:microsoft.com/office/officeart/2018/2/layout/IconCircleList"/>
    <dgm:cxn modelId="{F45E80DC-DC41-4E63-827D-FBFE09A0169D}" type="presOf" srcId="{0EC22047-E050-461F-945C-74FE4CDD23AF}" destId="{BD578096-BF81-4AA6-9EB4-6393FAB7FD81}" srcOrd="0" destOrd="0" presId="urn:microsoft.com/office/officeart/2018/2/layout/IconCircleList"/>
    <dgm:cxn modelId="{70A224E6-50A0-4566-A525-B2162F3CAC3E}" type="presOf" srcId="{F4764542-97BA-4CFF-8382-6DA71B3DA8BE}" destId="{93A86496-04A0-4881-B7D8-1B891417E122}" srcOrd="0" destOrd="0" presId="urn:microsoft.com/office/officeart/2018/2/layout/IconCircleList"/>
    <dgm:cxn modelId="{A5BA42F5-2B8B-4715-8A72-07B717A0F941}" srcId="{965006F4-8E0F-4143-B33C-5ADF59BBB03D}" destId="{95B40932-DF25-47B1-9714-66C79327D749}" srcOrd="0" destOrd="0" parTransId="{2F0DD3D8-6ADB-4232-99BD-8D264F72B270}" sibTransId="{0EC22047-E050-461F-945C-74FE4CDD23AF}"/>
    <dgm:cxn modelId="{4F47A0F3-4E01-4F8D-8C70-75E536AE13D3}" type="presParOf" srcId="{597DB0FD-EFC5-4C7A-B506-022D2C0A2BCF}" destId="{4914F37D-BF06-4C11-96E6-46CC583D21E6}" srcOrd="0" destOrd="0" presId="urn:microsoft.com/office/officeart/2018/2/layout/IconCircleList"/>
    <dgm:cxn modelId="{7BA172EB-7CA2-4DD6-B5B6-0857EFBA2FA1}" type="presParOf" srcId="{4914F37D-BF06-4C11-96E6-46CC583D21E6}" destId="{2266ABF8-94F5-4F3B-8CFB-16159767BF46}" srcOrd="0" destOrd="0" presId="urn:microsoft.com/office/officeart/2018/2/layout/IconCircleList"/>
    <dgm:cxn modelId="{C59E5AD6-5A0C-45F6-9811-67CEF7A1B15E}" type="presParOf" srcId="{2266ABF8-94F5-4F3B-8CFB-16159767BF46}" destId="{8CF7AA25-E289-47B0-92EE-D9B9419590EF}" srcOrd="0" destOrd="0" presId="urn:microsoft.com/office/officeart/2018/2/layout/IconCircleList"/>
    <dgm:cxn modelId="{EFE9BF50-7C5F-4B98-B2FA-C25A7E949D89}" type="presParOf" srcId="{2266ABF8-94F5-4F3B-8CFB-16159767BF46}" destId="{A08D3573-2446-4D97-B678-301C136F5AA3}" srcOrd="1" destOrd="0" presId="urn:microsoft.com/office/officeart/2018/2/layout/IconCircleList"/>
    <dgm:cxn modelId="{BEE1632E-E4A3-491A-89D6-9A4ECE0FA962}" type="presParOf" srcId="{2266ABF8-94F5-4F3B-8CFB-16159767BF46}" destId="{AFCB3520-49AA-4EBF-9209-91071E82D053}" srcOrd="2" destOrd="0" presId="urn:microsoft.com/office/officeart/2018/2/layout/IconCircleList"/>
    <dgm:cxn modelId="{68FC9DCF-E4F9-4971-AA0A-0C287980FC03}" type="presParOf" srcId="{2266ABF8-94F5-4F3B-8CFB-16159767BF46}" destId="{7F259CD1-C124-4ABF-808D-16267144F712}" srcOrd="3" destOrd="0" presId="urn:microsoft.com/office/officeart/2018/2/layout/IconCircleList"/>
    <dgm:cxn modelId="{ADB8084C-53A1-4ED5-8F2A-66A0E724AE5E}" type="presParOf" srcId="{4914F37D-BF06-4C11-96E6-46CC583D21E6}" destId="{BD578096-BF81-4AA6-9EB4-6393FAB7FD81}" srcOrd="1" destOrd="0" presId="urn:microsoft.com/office/officeart/2018/2/layout/IconCircleList"/>
    <dgm:cxn modelId="{27077245-CDE9-4EC6-827F-0B668F4742EE}" type="presParOf" srcId="{4914F37D-BF06-4C11-96E6-46CC583D21E6}" destId="{C0B8A407-CEA4-4F82-A1AB-D5422A7EF319}" srcOrd="2" destOrd="0" presId="urn:microsoft.com/office/officeart/2018/2/layout/IconCircleList"/>
    <dgm:cxn modelId="{E87A2EF7-B229-4632-A9A4-B543059A0226}" type="presParOf" srcId="{C0B8A407-CEA4-4F82-A1AB-D5422A7EF319}" destId="{C02044A1-0FDE-4194-A516-8A03FA9F63EA}" srcOrd="0" destOrd="0" presId="urn:microsoft.com/office/officeart/2018/2/layout/IconCircleList"/>
    <dgm:cxn modelId="{88ADAD46-85EC-4F83-B761-5D5EBFEEB678}" type="presParOf" srcId="{C0B8A407-CEA4-4F82-A1AB-D5422A7EF319}" destId="{CBBCF6D2-94F4-4ED2-8ED9-18E86F0F48B2}" srcOrd="1" destOrd="0" presId="urn:microsoft.com/office/officeart/2018/2/layout/IconCircleList"/>
    <dgm:cxn modelId="{E9A81AA5-2440-4670-90DC-E12D93127DFD}" type="presParOf" srcId="{C0B8A407-CEA4-4F82-A1AB-D5422A7EF319}" destId="{F541D1FD-DA45-437A-82A9-996693894B66}" srcOrd="2" destOrd="0" presId="urn:microsoft.com/office/officeart/2018/2/layout/IconCircleList"/>
    <dgm:cxn modelId="{C33F1A61-7FCE-4418-8B91-1824F95D0A38}" type="presParOf" srcId="{C0B8A407-CEA4-4F82-A1AB-D5422A7EF319}" destId="{D6278896-62C3-4454-8224-58C2811CBF4D}" srcOrd="3" destOrd="0" presId="urn:microsoft.com/office/officeart/2018/2/layout/IconCircleList"/>
    <dgm:cxn modelId="{AFD8F2FB-361F-497F-BB6C-0CD45F08FEF0}" type="presParOf" srcId="{4914F37D-BF06-4C11-96E6-46CC583D21E6}" destId="{0281472D-FE10-4C6E-9C86-BC1475A6BB6B}" srcOrd="3" destOrd="0" presId="urn:microsoft.com/office/officeart/2018/2/layout/IconCircleList"/>
    <dgm:cxn modelId="{0C1D204D-49E9-4C17-9A23-85032CDE16FB}" type="presParOf" srcId="{4914F37D-BF06-4C11-96E6-46CC583D21E6}" destId="{0B01C338-73CF-44FE-9852-0F4948CBBD3F}" srcOrd="4" destOrd="0" presId="urn:microsoft.com/office/officeart/2018/2/layout/IconCircleList"/>
    <dgm:cxn modelId="{27CC873F-5A26-408F-B714-5188E64DA683}" type="presParOf" srcId="{0B01C338-73CF-44FE-9852-0F4948CBBD3F}" destId="{15A87F74-EC90-4EB8-AB54-D1FE57203DB7}" srcOrd="0" destOrd="0" presId="urn:microsoft.com/office/officeart/2018/2/layout/IconCircleList"/>
    <dgm:cxn modelId="{D0C8C5A0-87D8-4BE5-9947-E7C776A8FB0A}" type="presParOf" srcId="{0B01C338-73CF-44FE-9852-0F4948CBBD3F}" destId="{9E800D06-4CAB-4F7C-A1EF-3F6435DF3EB2}" srcOrd="1" destOrd="0" presId="urn:microsoft.com/office/officeart/2018/2/layout/IconCircleList"/>
    <dgm:cxn modelId="{422EE692-AE0E-478F-AAB1-7F2D16A379F2}" type="presParOf" srcId="{0B01C338-73CF-44FE-9852-0F4948CBBD3F}" destId="{5CBC2B6A-B4A9-44E1-A322-D62250F704CD}" srcOrd="2" destOrd="0" presId="urn:microsoft.com/office/officeart/2018/2/layout/IconCircleList"/>
    <dgm:cxn modelId="{E3006AB9-3356-4C2C-A61E-8AA7502C6DCF}" type="presParOf" srcId="{0B01C338-73CF-44FE-9852-0F4948CBBD3F}" destId="{844ABBED-0EF0-4A66-A122-5C0B7CB4D100}" srcOrd="3" destOrd="0" presId="urn:microsoft.com/office/officeart/2018/2/layout/IconCircleList"/>
    <dgm:cxn modelId="{9F2892FE-8DCE-474B-94E0-3562E8E94B18}" type="presParOf" srcId="{4914F37D-BF06-4C11-96E6-46CC583D21E6}" destId="{12499BF8-2C69-466F-8E8C-16565E9A4C18}" srcOrd="5" destOrd="0" presId="urn:microsoft.com/office/officeart/2018/2/layout/IconCircleList"/>
    <dgm:cxn modelId="{EFCAC040-6CFD-406A-9BDC-AEA9060DB75E}" type="presParOf" srcId="{4914F37D-BF06-4C11-96E6-46CC583D21E6}" destId="{98653F1C-1AC9-45AD-8D90-FA4EB0D1162E}" srcOrd="6" destOrd="0" presId="urn:microsoft.com/office/officeart/2018/2/layout/IconCircleList"/>
    <dgm:cxn modelId="{6CC176B7-AB56-4D11-9E71-671BC5989792}" type="presParOf" srcId="{98653F1C-1AC9-45AD-8D90-FA4EB0D1162E}" destId="{5DE718A5-A447-46EE-B057-84CD276E6346}" srcOrd="0" destOrd="0" presId="urn:microsoft.com/office/officeart/2018/2/layout/IconCircleList"/>
    <dgm:cxn modelId="{3314CBA0-F279-409B-B2F3-5A7292DC7FCF}" type="presParOf" srcId="{98653F1C-1AC9-45AD-8D90-FA4EB0D1162E}" destId="{2D803E19-00CC-47D0-8496-53B0CCEC54CC}" srcOrd="1" destOrd="0" presId="urn:microsoft.com/office/officeart/2018/2/layout/IconCircleList"/>
    <dgm:cxn modelId="{B4629E59-68EE-4F27-8C43-C8F766B4AA51}" type="presParOf" srcId="{98653F1C-1AC9-45AD-8D90-FA4EB0D1162E}" destId="{9314FA98-1640-4875-A014-9706B6724594}" srcOrd="2" destOrd="0" presId="urn:microsoft.com/office/officeart/2018/2/layout/IconCircleList"/>
    <dgm:cxn modelId="{7949E193-8DEE-4334-AE19-56D3D6518CDE}" type="presParOf" srcId="{98653F1C-1AC9-45AD-8D90-FA4EB0D1162E}" destId="{93A86496-04A0-4881-B7D8-1B891417E12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DAC789-110A-4660-B75C-90F70B18AC4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4EBA3B6-B451-494D-A845-DAA30E5252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3.10+</a:t>
          </a:r>
        </a:p>
      </dgm:t>
    </dgm:pt>
    <dgm:pt modelId="{147E9232-43A2-446C-AF71-D6CAC3CBF5F7}" type="parTrans" cxnId="{4D170482-6C39-49E7-8BED-8E14CBFDBBFB}">
      <dgm:prSet/>
      <dgm:spPr/>
      <dgm:t>
        <a:bodyPr/>
        <a:lstStyle/>
        <a:p>
          <a:endParaRPr lang="en-US"/>
        </a:p>
      </dgm:t>
    </dgm:pt>
    <dgm:pt modelId="{F1C3D813-1B52-41B8-96BA-6944E3A2FB8E}" type="sibTrans" cxnId="{4D170482-6C39-49E7-8BED-8E14CBFDBBFB}">
      <dgm:prSet/>
      <dgm:spPr/>
      <dgm:t>
        <a:bodyPr/>
        <a:lstStyle/>
        <a:p>
          <a:endParaRPr lang="en-US"/>
        </a:p>
      </dgm:t>
    </dgm:pt>
    <dgm:pt modelId="{532F2F22-9242-41F6-B72B-7DBA39906E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Scikit-learn (ML)</a:t>
          </a:r>
        </a:p>
      </dgm:t>
    </dgm:pt>
    <dgm:pt modelId="{8D85BF6A-3AC9-4C14-ACB0-029744772377}" type="parTrans" cxnId="{726A2610-16F5-4707-9B3B-DDBC52BA2D22}">
      <dgm:prSet/>
      <dgm:spPr/>
      <dgm:t>
        <a:bodyPr/>
        <a:lstStyle/>
        <a:p>
          <a:endParaRPr lang="en-US"/>
        </a:p>
      </dgm:t>
    </dgm:pt>
    <dgm:pt modelId="{FAAB2D39-1D54-4240-A70D-21EC113F83E5}" type="sibTrans" cxnId="{726A2610-16F5-4707-9B3B-DDBC52BA2D22}">
      <dgm:prSet/>
      <dgm:spPr/>
      <dgm:t>
        <a:bodyPr/>
        <a:lstStyle/>
        <a:p>
          <a:endParaRPr lang="en-US"/>
        </a:p>
      </dgm:t>
    </dgm:pt>
    <dgm:pt modelId="{6EE3E624-6CCB-4954-9739-BF4AA883A1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Pandas (data)</a:t>
          </a:r>
        </a:p>
      </dgm:t>
    </dgm:pt>
    <dgm:pt modelId="{09703144-30E1-42C4-8E7F-55FB9FA428C4}" type="parTrans" cxnId="{4E2C77A3-78E7-438F-84DA-4380C15D6E4E}">
      <dgm:prSet/>
      <dgm:spPr/>
      <dgm:t>
        <a:bodyPr/>
        <a:lstStyle/>
        <a:p>
          <a:endParaRPr lang="en-US"/>
        </a:p>
      </dgm:t>
    </dgm:pt>
    <dgm:pt modelId="{A955062F-EB75-4CC1-8FF2-42379F11AE99}" type="sibTrans" cxnId="{4E2C77A3-78E7-438F-84DA-4380C15D6E4E}">
      <dgm:prSet/>
      <dgm:spPr/>
      <dgm:t>
        <a:bodyPr/>
        <a:lstStyle/>
        <a:p>
          <a:endParaRPr lang="en-US"/>
        </a:p>
      </dgm:t>
    </dgm:pt>
    <dgm:pt modelId="{0CA3B2CC-1E17-47BE-B264-82388DD9B6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Tkinter (UI)</a:t>
          </a:r>
        </a:p>
      </dgm:t>
    </dgm:pt>
    <dgm:pt modelId="{3BFBE698-048B-4CED-95AA-9FA1F4DBD7C5}" type="parTrans" cxnId="{2E7E925E-5067-47BE-8338-11E47A2DCC2C}">
      <dgm:prSet/>
      <dgm:spPr/>
      <dgm:t>
        <a:bodyPr/>
        <a:lstStyle/>
        <a:p>
          <a:endParaRPr lang="en-US"/>
        </a:p>
      </dgm:t>
    </dgm:pt>
    <dgm:pt modelId="{9B156147-C56A-46B8-9DCE-2896A7CD5956}" type="sibTrans" cxnId="{2E7E925E-5067-47BE-8338-11E47A2DCC2C}">
      <dgm:prSet/>
      <dgm:spPr/>
      <dgm:t>
        <a:bodyPr/>
        <a:lstStyle/>
        <a:p>
          <a:endParaRPr lang="en-US"/>
        </a:p>
      </dgm:t>
    </dgm:pt>
    <dgm:pt modelId="{E351651C-9522-49F2-82AC-0126F5D832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API (kalenteri)</a:t>
          </a:r>
        </a:p>
      </dgm:t>
    </dgm:pt>
    <dgm:pt modelId="{198C00AF-0AF8-4143-86EF-6D55C73874FC}" type="parTrans" cxnId="{CC21C891-AB3E-4FBA-B098-4B05053022BC}">
      <dgm:prSet/>
      <dgm:spPr/>
      <dgm:t>
        <a:bodyPr/>
        <a:lstStyle/>
        <a:p>
          <a:endParaRPr lang="en-US"/>
        </a:p>
      </dgm:t>
    </dgm:pt>
    <dgm:pt modelId="{AE464A03-679E-49AE-A0AF-1D77332FEBA1}" type="sibTrans" cxnId="{CC21C891-AB3E-4FBA-B098-4B05053022BC}">
      <dgm:prSet/>
      <dgm:spPr/>
      <dgm:t>
        <a:bodyPr/>
        <a:lstStyle/>
        <a:p>
          <a:endParaRPr lang="en-US"/>
        </a:p>
      </dgm:t>
    </dgm:pt>
    <dgm:pt modelId="{1625CC4A-77B7-4817-BC5B-719EB4A96A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Pickle (mallin tallennus)</a:t>
          </a:r>
        </a:p>
      </dgm:t>
    </dgm:pt>
    <dgm:pt modelId="{B2B37C7B-9591-4D02-9292-9F504E0678C0}" type="parTrans" cxnId="{A2CD7112-7B9F-4D1D-9674-3EF797519F90}">
      <dgm:prSet/>
      <dgm:spPr/>
      <dgm:t>
        <a:bodyPr/>
        <a:lstStyle/>
        <a:p>
          <a:endParaRPr lang="en-US"/>
        </a:p>
      </dgm:t>
    </dgm:pt>
    <dgm:pt modelId="{7DD466AF-7BAE-4FF9-AADD-CB0C17914727}" type="sibTrans" cxnId="{A2CD7112-7B9F-4D1D-9674-3EF797519F90}">
      <dgm:prSet/>
      <dgm:spPr/>
      <dgm:t>
        <a:bodyPr/>
        <a:lstStyle/>
        <a:p>
          <a:endParaRPr lang="en-US"/>
        </a:p>
      </dgm:t>
    </dgm:pt>
    <dgm:pt modelId="{A70CC742-3F97-4DFE-90D8-9C0E59944CDA}" type="pres">
      <dgm:prSet presAssocID="{E9DAC789-110A-4660-B75C-90F70B18AC4F}" presName="root" presStyleCnt="0">
        <dgm:presLayoutVars>
          <dgm:dir/>
          <dgm:resizeHandles val="exact"/>
        </dgm:presLayoutVars>
      </dgm:prSet>
      <dgm:spPr/>
    </dgm:pt>
    <dgm:pt modelId="{C1B66B59-DDEB-4380-A5D9-F20B83AEFFD7}" type="pres">
      <dgm:prSet presAssocID="{94EBA3B6-B451-494D-A845-DAA30E52524C}" presName="compNode" presStyleCnt="0"/>
      <dgm:spPr/>
    </dgm:pt>
    <dgm:pt modelId="{B3DC82E1-6A4A-4A3D-A432-AD71596FCFDA}" type="pres">
      <dgm:prSet presAssocID="{94EBA3B6-B451-494D-A845-DAA30E52524C}" presName="bgRect" presStyleLbl="bgShp" presStyleIdx="0" presStyleCnt="6"/>
      <dgm:spPr/>
    </dgm:pt>
    <dgm:pt modelId="{E7F90522-4D72-4299-997C-ED90196992D5}" type="pres">
      <dgm:prSet presAssocID="{94EBA3B6-B451-494D-A845-DAA30E52524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ntamerkki"/>
        </a:ext>
      </dgm:extLst>
    </dgm:pt>
    <dgm:pt modelId="{8AA301A4-1498-461D-BAB8-7C3F3F2DA905}" type="pres">
      <dgm:prSet presAssocID="{94EBA3B6-B451-494D-A845-DAA30E52524C}" presName="spaceRect" presStyleCnt="0"/>
      <dgm:spPr/>
    </dgm:pt>
    <dgm:pt modelId="{A5E7C155-0ED6-4E3B-9DAC-B5C3353BD5E5}" type="pres">
      <dgm:prSet presAssocID="{94EBA3B6-B451-494D-A845-DAA30E52524C}" presName="parTx" presStyleLbl="revTx" presStyleIdx="0" presStyleCnt="6">
        <dgm:presLayoutVars>
          <dgm:chMax val="0"/>
          <dgm:chPref val="0"/>
        </dgm:presLayoutVars>
      </dgm:prSet>
      <dgm:spPr/>
    </dgm:pt>
    <dgm:pt modelId="{9EB8DAC2-17C3-4995-A1AE-C0E732DEB255}" type="pres">
      <dgm:prSet presAssocID="{F1C3D813-1B52-41B8-96BA-6944E3A2FB8E}" presName="sibTrans" presStyleCnt="0"/>
      <dgm:spPr/>
    </dgm:pt>
    <dgm:pt modelId="{E5C487C0-5B43-47BA-8E47-04A7141A75AC}" type="pres">
      <dgm:prSet presAssocID="{532F2F22-9242-41F6-B72B-7DBA39906E83}" presName="compNode" presStyleCnt="0"/>
      <dgm:spPr/>
    </dgm:pt>
    <dgm:pt modelId="{C1A82B9F-136B-4A49-82B5-01C28FA38C85}" type="pres">
      <dgm:prSet presAssocID="{532F2F22-9242-41F6-B72B-7DBA39906E83}" presName="bgRect" presStyleLbl="bgShp" presStyleIdx="1" presStyleCnt="6"/>
      <dgm:spPr/>
    </dgm:pt>
    <dgm:pt modelId="{94F93FD5-A71A-4666-8EFA-F800D5AD794E}" type="pres">
      <dgm:prSet presAssocID="{532F2F22-9242-41F6-B72B-7DBA39906E8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ökalut"/>
        </a:ext>
      </dgm:extLst>
    </dgm:pt>
    <dgm:pt modelId="{6636C9F8-A5C8-4940-8F19-807ECB4737EF}" type="pres">
      <dgm:prSet presAssocID="{532F2F22-9242-41F6-B72B-7DBA39906E83}" presName="spaceRect" presStyleCnt="0"/>
      <dgm:spPr/>
    </dgm:pt>
    <dgm:pt modelId="{30CEE91F-64C0-4ABC-9144-32FCB00882D4}" type="pres">
      <dgm:prSet presAssocID="{532F2F22-9242-41F6-B72B-7DBA39906E83}" presName="parTx" presStyleLbl="revTx" presStyleIdx="1" presStyleCnt="6">
        <dgm:presLayoutVars>
          <dgm:chMax val="0"/>
          <dgm:chPref val="0"/>
        </dgm:presLayoutVars>
      </dgm:prSet>
      <dgm:spPr/>
    </dgm:pt>
    <dgm:pt modelId="{A41DD161-0FBF-4B63-9EAE-BA6A80C02080}" type="pres">
      <dgm:prSet presAssocID="{FAAB2D39-1D54-4240-A70D-21EC113F83E5}" presName="sibTrans" presStyleCnt="0"/>
      <dgm:spPr/>
    </dgm:pt>
    <dgm:pt modelId="{D77FDB64-7463-4E36-BE15-1AB38E725AC6}" type="pres">
      <dgm:prSet presAssocID="{6EE3E624-6CCB-4954-9739-BF4AA883A15B}" presName="compNode" presStyleCnt="0"/>
      <dgm:spPr/>
    </dgm:pt>
    <dgm:pt modelId="{77CD39EA-9E1C-4F93-8D12-0AE0E821DDD5}" type="pres">
      <dgm:prSet presAssocID="{6EE3E624-6CCB-4954-9739-BF4AA883A15B}" presName="bgRect" presStyleLbl="bgShp" presStyleIdx="2" presStyleCnt="6"/>
      <dgm:spPr/>
    </dgm:pt>
    <dgm:pt modelId="{FDED9187-7CA1-4926-AAAD-673E1B6B3132}" type="pres">
      <dgm:prSet presAssocID="{6EE3E624-6CCB-4954-9739-BF4AA883A15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4CB44209-C017-4A50-BD5A-73DD869145F7}" type="pres">
      <dgm:prSet presAssocID="{6EE3E624-6CCB-4954-9739-BF4AA883A15B}" presName="spaceRect" presStyleCnt="0"/>
      <dgm:spPr/>
    </dgm:pt>
    <dgm:pt modelId="{A4679074-0FD2-4A6A-938F-B14E951BEAE6}" type="pres">
      <dgm:prSet presAssocID="{6EE3E624-6CCB-4954-9739-BF4AA883A15B}" presName="parTx" presStyleLbl="revTx" presStyleIdx="2" presStyleCnt="6">
        <dgm:presLayoutVars>
          <dgm:chMax val="0"/>
          <dgm:chPref val="0"/>
        </dgm:presLayoutVars>
      </dgm:prSet>
      <dgm:spPr/>
    </dgm:pt>
    <dgm:pt modelId="{E515354D-9773-4042-82C2-EAD87E2A6B02}" type="pres">
      <dgm:prSet presAssocID="{A955062F-EB75-4CC1-8FF2-42379F11AE99}" presName="sibTrans" presStyleCnt="0"/>
      <dgm:spPr/>
    </dgm:pt>
    <dgm:pt modelId="{F16613A3-B537-4140-A8D7-93D8A74776FA}" type="pres">
      <dgm:prSet presAssocID="{0CA3B2CC-1E17-47BE-B264-82388DD9B609}" presName="compNode" presStyleCnt="0"/>
      <dgm:spPr/>
    </dgm:pt>
    <dgm:pt modelId="{3902190D-DA65-4D5A-968D-94E06E968C0E}" type="pres">
      <dgm:prSet presAssocID="{0CA3B2CC-1E17-47BE-B264-82388DD9B609}" presName="bgRect" presStyleLbl="bgShp" presStyleIdx="3" presStyleCnt="6"/>
      <dgm:spPr/>
    </dgm:pt>
    <dgm:pt modelId="{860A93E4-3C32-4AA2-8F97-7C6C4A617CE0}" type="pres">
      <dgm:prSet presAssocID="{0CA3B2CC-1E17-47BE-B264-82388DD9B60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5324C8-8AD0-4ABC-86B6-DC6A17F52CDC}" type="pres">
      <dgm:prSet presAssocID="{0CA3B2CC-1E17-47BE-B264-82388DD9B609}" presName="spaceRect" presStyleCnt="0"/>
      <dgm:spPr/>
    </dgm:pt>
    <dgm:pt modelId="{9379519E-DC12-4BF7-ACFD-4CC5FD4B30B5}" type="pres">
      <dgm:prSet presAssocID="{0CA3B2CC-1E17-47BE-B264-82388DD9B609}" presName="parTx" presStyleLbl="revTx" presStyleIdx="3" presStyleCnt="6">
        <dgm:presLayoutVars>
          <dgm:chMax val="0"/>
          <dgm:chPref val="0"/>
        </dgm:presLayoutVars>
      </dgm:prSet>
      <dgm:spPr/>
    </dgm:pt>
    <dgm:pt modelId="{F4C3216C-564A-4067-8229-1EC1BDA77655}" type="pres">
      <dgm:prSet presAssocID="{9B156147-C56A-46B8-9DCE-2896A7CD5956}" presName="sibTrans" presStyleCnt="0"/>
      <dgm:spPr/>
    </dgm:pt>
    <dgm:pt modelId="{78FA60B2-BA97-47E0-8FA8-DC8D81BEB146}" type="pres">
      <dgm:prSet presAssocID="{E351651C-9522-49F2-82AC-0126F5D8321E}" presName="compNode" presStyleCnt="0"/>
      <dgm:spPr/>
    </dgm:pt>
    <dgm:pt modelId="{4CDE6D4F-7FF1-4E26-AB14-A34185CEE3FA}" type="pres">
      <dgm:prSet presAssocID="{E351651C-9522-49F2-82AC-0126F5D8321E}" presName="bgRect" presStyleLbl="bgShp" presStyleIdx="4" presStyleCnt="6"/>
      <dgm:spPr/>
    </dgm:pt>
    <dgm:pt modelId="{B112D84F-1BE0-419A-8395-A4D98DABE66A}" type="pres">
      <dgm:prSet presAssocID="{E351651C-9522-49F2-82AC-0126F5D8321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D9098FF0-FEE8-490E-8324-C2A30057A286}" type="pres">
      <dgm:prSet presAssocID="{E351651C-9522-49F2-82AC-0126F5D8321E}" presName="spaceRect" presStyleCnt="0"/>
      <dgm:spPr/>
    </dgm:pt>
    <dgm:pt modelId="{17511A71-A434-4B3D-9084-ED3C6DB186E5}" type="pres">
      <dgm:prSet presAssocID="{E351651C-9522-49F2-82AC-0126F5D8321E}" presName="parTx" presStyleLbl="revTx" presStyleIdx="4" presStyleCnt="6">
        <dgm:presLayoutVars>
          <dgm:chMax val="0"/>
          <dgm:chPref val="0"/>
        </dgm:presLayoutVars>
      </dgm:prSet>
      <dgm:spPr/>
    </dgm:pt>
    <dgm:pt modelId="{2E849759-2E28-4491-AF00-F90AD7C4CBEF}" type="pres">
      <dgm:prSet presAssocID="{AE464A03-679E-49AE-A0AF-1D77332FEBA1}" presName="sibTrans" presStyleCnt="0"/>
      <dgm:spPr/>
    </dgm:pt>
    <dgm:pt modelId="{4F3FECE0-1D45-4C0D-B207-47D4B4CB82B0}" type="pres">
      <dgm:prSet presAssocID="{1625CC4A-77B7-4817-BC5B-719EB4A96ABF}" presName="compNode" presStyleCnt="0"/>
      <dgm:spPr/>
    </dgm:pt>
    <dgm:pt modelId="{C365899E-AFF7-426A-83EC-246C8F31C97C}" type="pres">
      <dgm:prSet presAssocID="{1625CC4A-77B7-4817-BC5B-719EB4A96ABF}" presName="bgRect" presStyleLbl="bgShp" presStyleIdx="5" presStyleCnt="6"/>
      <dgm:spPr/>
    </dgm:pt>
    <dgm:pt modelId="{78A8B835-F2D1-44D8-BDCA-7060075FB3AD}" type="pres">
      <dgm:prSet presAssocID="{1625CC4A-77B7-4817-BC5B-719EB4A96AB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tsivä"/>
        </a:ext>
      </dgm:extLst>
    </dgm:pt>
    <dgm:pt modelId="{1351DC59-1134-426B-AD81-8CB990288F1F}" type="pres">
      <dgm:prSet presAssocID="{1625CC4A-77B7-4817-BC5B-719EB4A96ABF}" presName="spaceRect" presStyleCnt="0"/>
      <dgm:spPr/>
    </dgm:pt>
    <dgm:pt modelId="{ED245DF2-677B-41EC-9391-D7EA0FF3C90F}" type="pres">
      <dgm:prSet presAssocID="{1625CC4A-77B7-4817-BC5B-719EB4A96AB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26A2610-16F5-4707-9B3B-DDBC52BA2D22}" srcId="{E9DAC789-110A-4660-B75C-90F70B18AC4F}" destId="{532F2F22-9242-41F6-B72B-7DBA39906E83}" srcOrd="1" destOrd="0" parTransId="{8D85BF6A-3AC9-4C14-ACB0-029744772377}" sibTransId="{FAAB2D39-1D54-4240-A70D-21EC113F83E5}"/>
    <dgm:cxn modelId="{A2CD7112-7B9F-4D1D-9674-3EF797519F90}" srcId="{E9DAC789-110A-4660-B75C-90F70B18AC4F}" destId="{1625CC4A-77B7-4817-BC5B-719EB4A96ABF}" srcOrd="5" destOrd="0" parTransId="{B2B37C7B-9591-4D02-9292-9F504E0678C0}" sibTransId="{7DD466AF-7BAE-4FF9-AADD-CB0C17914727}"/>
    <dgm:cxn modelId="{3ADE1935-95ED-492B-9116-5582787C1C17}" type="presOf" srcId="{E351651C-9522-49F2-82AC-0126F5D8321E}" destId="{17511A71-A434-4B3D-9084-ED3C6DB186E5}" srcOrd="0" destOrd="0" presId="urn:microsoft.com/office/officeart/2018/2/layout/IconVerticalSolidList"/>
    <dgm:cxn modelId="{C0C17B3F-BF1C-47D7-B3A9-F3F264CD3CBC}" type="presOf" srcId="{0CA3B2CC-1E17-47BE-B264-82388DD9B609}" destId="{9379519E-DC12-4BF7-ACFD-4CC5FD4B30B5}" srcOrd="0" destOrd="0" presId="urn:microsoft.com/office/officeart/2018/2/layout/IconVerticalSolidList"/>
    <dgm:cxn modelId="{2E7E925E-5067-47BE-8338-11E47A2DCC2C}" srcId="{E9DAC789-110A-4660-B75C-90F70B18AC4F}" destId="{0CA3B2CC-1E17-47BE-B264-82388DD9B609}" srcOrd="3" destOrd="0" parTransId="{3BFBE698-048B-4CED-95AA-9FA1F4DBD7C5}" sibTransId="{9B156147-C56A-46B8-9DCE-2896A7CD5956}"/>
    <dgm:cxn modelId="{4D170482-6C39-49E7-8BED-8E14CBFDBBFB}" srcId="{E9DAC789-110A-4660-B75C-90F70B18AC4F}" destId="{94EBA3B6-B451-494D-A845-DAA30E52524C}" srcOrd="0" destOrd="0" parTransId="{147E9232-43A2-446C-AF71-D6CAC3CBF5F7}" sibTransId="{F1C3D813-1B52-41B8-96BA-6944E3A2FB8E}"/>
    <dgm:cxn modelId="{CC21C891-AB3E-4FBA-B098-4B05053022BC}" srcId="{E9DAC789-110A-4660-B75C-90F70B18AC4F}" destId="{E351651C-9522-49F2-82AC-0126F5D8321E}" srcOrd="4" destOrd="0" parTransId="{198C00AF-0AF8-4143-86EF-6D55C73874FC}" sibTransId="{AE464A03-679E-49AE-A0AF-1D77332FEBA1}"/>
    <dgm:cxn modelId="{4E2C77A3-78E7-438F-84DA-4380C15D6E4E}" srcId="{E9DAC789-110A-4660-B75C-90F70B18AC4F}" destId="{6EE3E624-6CCB-4954-9739-BF4AA883A15B}" srcOrd="2" destOrd="0" parTransId="{09703144-30E1-42C4-8E7F-55FB9FA428C4}" sibTransId="{A955062F-EB75-4CC1-8FF2-42379F11AE99}"/>
    <dgm:cxn modelId="{667D6DB0-844A-4C66-9CD0-57EC85B477BC}" type="presOf" srcId="{E9DAC789-110A-4660-B75C-90F70B18AC4F}" destId="{A70CC742-3F97-4DFE-90D8-9C0E59944CDA}" srcOrd="0" destOrd="0" presId="urn:microsoft.com/office/officeart/2018/2/layout/IconVerticalSolidList"/>
    <dgm:cxn modelId="{44FBBDBD-4448-4184-9382-B223A228633C}" type="presOf" srcId="{6EE3E624-6CCB-4954-9739-BF4AA883A15B}" destId="{A4679074-0FD2-4A6A-938F-B14E951BEAE6}" srcOrd="0" destOrd="0" presId="urn:microsoft.com/office/officeart/2018/2/layout/IconVerticalSolidList"/>
    <dgm:cxn modelId="{4CC5F8C0-F8AD-433D-8D88-5B9610FC22B2}" type="presOf" srcId="{94EBA3B6-B451-494D-A845-DAA30E52524C}" destId="{A5E7C155-0ED6-4E3B-9DAC-B5C3353BD5E5}" srcOrd="0" destOrd="0" presId="urn:microsoft.com/office/officeart/2018/2/layout/IconVerticalSolidList"/>
    <dgm:cxn modelId="{15E926CB-8A2D-44EE-85E2-B9BEC63526A7}" type="presOf" srcId="{1625CC4A-77B7-4817-BC5B-719EB4A96ABF}" destId="{ED245DF2-677B-41EC-9391-D7EA0FF3C90F}" srcOrd="0" destOrd="0" presId="urn:microsoft.com/office/officeart/2018/2/layout/IconVerticalSolidList"/>
    <dgm:cxn modelId="{5CE24FF6-E4F1-4D23-A590-0CCEAF542719}" type="presOf" srcId="{532F2F22-9242-41F6-B72B-7DBA39906E83}" destId="{30CEE91F-64C0-4ABC-9144-32FCB00882D4}" srcOrd="0" destOrd="0" presId="urn:microsoft.com/office/officeart/2018/2/layout/IconVerticalSolidList"/>
    <dgm:cxn modelId="{0370986B-26FF-4912-A912-CA7EDFB91F54}" type="presParOf" srcId="{A70CC742-3F97-4DFE-90D8-9C0E59944CDA}" destId="{C1B66B59-DDEB-4380-A5D9-F20B83AEFFD7}" srcOrd="0" destOrd="0" presId="urn:microsoft.com/office/officeart/2018/2/layout/IconVerticalSolidList"/>
    <dgm:cxn modelId="{E97AB0E1-0749-4514-A80E-4D613C302825}" type="presParOf" srcId="{C1B66B59-DDEB-4380-A5D9-F20B83AEFFD7}" destId="{B3DC82E1-6A4A-4A3D-A432-AD71596FCFDA}" srcOrd="0" destOrd="0" presId="urn:microsoft.com/office/officeart/2018/2/layout/IconVerticalSolidList"/>
    <dgm:cxn modelId="{49F4BC2F-0963-425C-A808-E6FE9F0AFBC8}" type="presParOf" srcId="{C1B66B59-DDEB-4380-A5D9-F20B83AEFFD7}" destId="{E7F90522-4D72-4299-997C-ED90196992D5}" srcOrd="1" destOrd="0" presId="urn:microsoft.com/office/officeart/2018/2/layout/IconVerticalSolidList"/>
    <dgm:cxn modelId="{3F27B45C-FC85-45A0-A6F5-F7D888AC8AB2}" type="presParOf" srcId="{C1B66B59-DDEB-4380-A5D9-F20B83AEFFD7}" destId="{8AA301A4-1498-461D-BAB8-7C3F3F2DA905}" srcOrd="2" destOrd="0" presId="urn:microsoft.com/office/officeart/2018/2/layout/IconVerticalSolidList"/>
    <dgm:cxn modelId="{B6043A71-CCD5-4449-9C72-C65B27BBE3C0}" type="presParOf" srcId="{C1B66B59-DDEB-4380-A5D9-F20B83AEFFD7}" destId="{A5E7C155-0ED6-4E3B-9DAC-B5C3353BD5E5}" srcOrd="3" destOrd="0" presId="urn:microsoft.com/office/officeart/2018/2/layout/IconVerticalSolidList"/>
    <dgm:cxn modelId="{B68BB8E6-5183-4A27-AF5A-9885972242D9}" type="presParOf" srcId="{A70CC742-3F97-4DFE-90D8-9C0E59944CDA}" destId="{9EB8DAC2-17C3-4995-A1AE-C0E732DEB255}" srcOrd="1" destOrd="0" presId="urn:microsoft.com/office/officeart/2018/2/layout/IconVerticalSolidList"/>
    <dgm:cxn modelId="{C0D6C739-2BC5-4C34-88D4-B68B1C248251}" type="presParOf" srcId="{A70CC742-3F97-4DFE-90D8-9C0E59944CDA}" destId="{E5C487C0-5B43-47BA-8E47-04A7141A75AC}" srcOrd="2" destOrd="0" presId="urn:microsoft.com/office/officeart/2018/2/layout/IconVerticalSolidList"/>
    <dgm:cxn modelId="{495FBDC3-94FA-4EA5-86D1-19416F653DFB}" type="presParOf" srcId="{E5C487C0-5B43-47BA-8E47-04A7141A75AC}" destId="{C1A82B9F-136B-4A49-82B5-01C28FA38C85}" srcOrd="0" destOrd="0" presId="urn:microsoft.com/office/officeart/2018/2/layout/IconVerticalSolidList"/>
    <dgm:cxn modelId="{029489B2-4204-4984-A254-690AF8616C18}" type="presParOf" srcId="{E5C487C0-5B43-47BA-8E47-04A7141A75AC}" destId="{94F93FD5-A71A-4666-8EFA-F800D5AD794E}" srcOrd="1" destOrd="0" presId="urn:microsoft.com/office/officeart/2018/2/layout/IconVerticalSolidList"/>
    <dgm:cxn modelId="{D6B83E61-B1DE-4205-8B09-B85F2DA06006}" type="presParOf" srcId="{E5C487C0-5B43-47BA-8E47-04A7141A75AC}" destId="{6636C9F8-A5C8-4940-8F19-807ECB4737EF}" srcOrd="2" destOrd="0" presId="urn:microsoft.com/office/officeart/2018/2/layout/IconVerticalSolidList"/>
    <dgm:cxn modelId="{19714D56-7CD4-4025-B382-846AC139AD73}" type="presParOf" srcId="{E5C487C0-5B43-47BA-8E47-04A7141A75AC}" destId="{30CEE91F-64C0-4ABC-9144-32FCB00882D4}" srcOrd="3" destOrd="0" presId="urn:microsoft.com/office/officeart/2018/2/layout/IconVerticalSolidList"/>
    <dgm:cxn modelId="{083A16B0-2962-46B3-9ACA-4D8CBFD093EE}" type="presParOf" srcId="{A70CC742-3F97-4DFE-90D8-9C0E59944CDA}" destId="{A41DD161-0FBF-4B63-9EAE-BA6A80C02080}" srcOrd="3" destOrd="0" presId="urn:microsoft.com/office/officeart/2018/2/layout/IconVerticalSolidList"/>
    <dgm:cxn modelId="{1C7F8D5A-3EDF-4F55-BF72-12E2E8CA9A42}" type="presParOf" srcId="{A70CC742-3F97-4DFE-90D8-9C0E59944CDA}" destId="{D77FDB64-7463-4E36-BE15-1AB38E725AC6}" srcOrd="4" destOrd="0" presId="urn:microsoft.com/office/officeart/2018/2/layout/IconVerticalSolidList"/>
    <dgm:cxn modelId="{62DC8B27-38B2-493F-A75D-892FA84C1896}" type="presParOf" srcId="{D77FDB64-7463-4E36-BE15-1AB38E725AC6}" destId="{77CD39EA-9E1C-4F93-8D12-0AE0E821DDD5}" srcOrd="0" destOrd="0" presId="urn:microsoft.com/office/officeart/2018/2/layout/IconVerticalSolidList"/>
    <dgm:cxn modelId="{740961AB-757A-484A-8BEF-918B02B7D581}" type="presParOf" srcId="{D77FDB64-7463-4E36-BE15-1AB38E725AC6}" destId="{FDED9187-7CA1-4926-AAAD-673E1B6B3132}" srcOrd="1" destOrd="0" presId="urn:microsoft.com/office/officeart/2018/2/layout/IconVerticalSolidList"/>
    <dgm:cxn modelId="{CE2F9807-B24A-4D2D-A734-5D0B2A638CD6}" type="presParOf" srcId="{D77FDB64-7463-4E36-BE15-1AB38E725AC6}" destId="{4CB44209-C017-4A50-BD5A-73DD869145F7}" srcOrd="2" destOrd="0" presId="urn:microsoft.com/office/officeart/2018/2/layout/IconVerticalSolidList"/>
    <dgm:cxn modelId="{646E860E-EA5E-42AD-A082-A7B8C7F6DC89}" type="presParOf" srcId="{D77FDB64-7463-4E36-BE15-1AB38E725AC6}" destId="{A4679074-0FD2-4A6A-938F-B14E951BEAE6}" srcOrd="3" destOrd="0" presId="urn:microsoft.com/office/officeart/2018/2/layout/IconVerticalSolidList"/>
    <dgm:cxn modelId="{C9CFA4BC-B1BB-4130-A295-D8AE7389895F}" type="presParOf" srcId="{A70CC742-3F97-4DFE-90D8-9C0E59944CDA}" destId="{E515354D-9773-4042-82C2-EAD87E2A6B02}" srcOrd="5" destOrd="0" presId="urn:microsoft.com/office/officeart/2018/2/layout/IconVerticalSolidList"/>
    <dgm:cxn modelId="{D971FFC9-8679-44C8-A064-E689D4974480}" type="presParOf" srcId="{A70CC742-3F97-4DFE-90D8-9C0E59944CDA}" destId="{F16613A3-B537-4140-A8D7-93D8A74776FA}" srcOrd="6" destOrd="0" presId="urn:microsoft.com/office/officeart/2018/2/layout/IconVerticalSolidList"/>
    <dgm:cxn modelId="{EC22392B-CE02-4A6E-AAE1-1E36F6D7C1CF}" type="presParOf" srcId="{F16613A3-B537-4140-A8D7-93D8A74776FA}" destId="{3902190D-DA65-4D5A-968D-94E06E968C0E}" srcOrd="0" destOrd="0" presId="urn:microsoft.com/office/officeart/2018/2/layout/IconVerticalSolidList"/>
    <dgm:cxn modelId="{DD147BA3-74DB-4BC5-851F-ACFEDE105304}" type="presParOf" srcId="{F16613A3-B537-4140-A8D7-93D8A74776FA}" destId="{860A93E4-3C32-4AA2-8F97-7C6C4A617CE0}" srcOrd="1" destOrd="0" presId="urn:microsoft.com/office/officeart/2018/2/layout/IconVerticalSolidList"/>
    <dgm:cxn modelId="{02ED2ED1-23A6-4DB5-BD56-56DB9EBB0C7E}" type="presParOf" srcId="{F16613A3-B537-4140-A8D7-93D8A74776FA}" destId="{A35324C8-8AD0-4ABC-86B6-DC6A17F52CDC}" srcOrd="2" destOrd="0" presId="urn:microsoft.com/office/officeart/2018/2/layout/IconVerticalSolidList"/>
    <dgm:cxn modelId="{9E401894-5779-41C6-859E-338EE4CE350F}" type="presParOf" srcId="{F16613A3-B537-4140-A8D7-93D8A74776FA}" destId="{9379519E-DC12-4BF7-ACFD-4CC5FD4B30B5}" srcOrd="3" destOrd="0" presId="urn:microsoft.com/office/officeart/2018/2/layout/IconVerticalSolidList"/>
    <dgm:cxn modelId="{5532E669-A72C-482C-859B-E8745D2B3C05}" type="presParOf" srcId="{A70CC742-3F97-4DFE-90D8-9C0E59944CDA}" destId="{F4C3216C-564A-4067-8229-1EC1BDA77655}" srcOrd="7" destOrd="0" presId="urn:microsoft.com/office/officeart/2018/2/layout/IconVerticalSolidList"/>
    <dgm:cxn modelId="{C25AD47E-14C4-4AE5-835B-EFD73E2496BC}" type="presParOf" srcId="{A70CC742-3F97-4DFE-90D8-9C0E59944CDA}" destId="{78FA60B2-BA97-47E0-8FA8-DC8D81BEB146}" srcOrd="8" destOrd="0" presId="urn:microsoft.com/office/officeart/2018/2/layout/IconVerticalSolidList"/>
    <dgm:cxn modelId="{71615C11-7000-4AEF-AA6D-3EE02BAF375E}" type="presParOf" srcId="{78FA60B2-BA97-47E0-8FA8-DC8D81BEB146}" destId="{4CDE6D4F-7FF1-4E26-AB14-A34185CEE3FA}" srcOrd="0" destOrd="0" presId="urn:microsoft.com/office/officeart/2018/2/layout/IconVerticalSolidList"/>
    <dgm:cxn modelId="{D6FF606A-2E39-418C-BCDA-8B93E0395447}" type="presParOf" srcId="{78FA60B2-BA97-47E0-8FA8-DC8D81BEB146}" destId="{B112D84F-1BE0-419A-8395-A4D98DABE66A}" srcOrd="1" destOrd="0" presId="urn:microsoft.com/office/officeart/2018/2/layout/IconVerticalSolidList"/>
    <dgm:cxn modelId="{F210A431-CCE8-4A24-A7EA-2E4F4F9FDB2B}" type="presParOf" srcId="{78FA60B2-BA97-47E0-8FA8-DC8D81BEB146}" destId="{D9098FF0-FEE8-490E-8324-C2A30057A286}" srcOrd="2" destOrd="0" presId="urn:microsoft.com/office/officeart/2018/2/layout/IconVerticalSolidList"/>
    <dgm:cxn modelId="{2745DBBF-F716-4024-AECE-24D9C3DBCFDD}" type="presParOf" srcId="{78FA60B2-BA97-47E0-8FA8-DC8D81BEB146}" destId="{17511A71-A434-4B3D-9084-ED3C6DB186E5}" srcOrd="3" destOrd="0" presId="urn:microsoft.com/office/officeart/2018/2/layout/IconVerticalSolidList"/>
    <dgm:cxn modelId="{CDBFAE9A-C8D9-47ED-9F7B-B4ED58EAEB89}" type="presParOf" srcId="{A70CC742-3F97-4DFE-90D8-9C0E59944CDA}" destId="{2E849759-2E28-4491-AF00-F90AD7C4CBEF}" srcOrd="9" destOrd="0" presId="urn:microsoft.com/office/officeart/2018/2/layout/IconVerticalSolidList"/>
    <dgm:cxn modelId="{1EDCB1CF-35EE-46F3-A568-C689786C5A32}" type="presParOf" srcId="{A70CC742-3F97-4DFE-90D8-9C0E59944CDA}" destId="{4F3FECE0-1D45-4C0D-B207-47D4B4CB82B0}" srcOrd="10" destOrd="0" presId="urn:microsoft.com/office/officeart/2018/2/layout/IconVerticalSolidList"/>
    <dgm:cxn modelId="{893803E2-9FFA-4A77-9547-BBFF0821BFC3}" type="presParOf" srcId="{4F3FECE0-1D45-4C0D-B207-47D4B4CB82B0}" destId="{C365899E-AFF7-426A-83EC-246C8F31C97C}" srcOrd="0" destOrd="0" presId="urn:microsoft.com/office/officeart/2018/2/layout/IconVerticalSolidList"/>
    <dgm:cxn modelId="{28618353-A83C-49DA-A2E4-A92AFD2AF778}" type="presParOf" srcId="{4F3FECE0-1D45-4C0D-B207-47D4B4CB82B0}" destId="{78A8B835-F2D1-44D8-BDCA-7060075FB3AD}" srcOrd="1" destOrd="0" presId="urn:microsoft.com/office/officeart/2018/2/layout/IconVerticalSolidList"/>
    <dgm:cxn modelId="{22870B9E-330C-430E-9B59-A661CE98C54D}" type="presParOf" srcId="{4F3FECE0-1D45-4C0D-B207-47D4B4CB82B0}" destId="{1351DC59-1134-426B-AD81-8CB990288F1F}" srcOrd="2" destOrd="0" presId="urn:microsoft.com/office/officeart/2018/2/layout/IconVerticalSolidList"/>
    <dgm:cxn modelId="{0D9FC6B3-4A32-4DE4-B11E-78CA8584CA2D}" type="presParOf" srcId="{4F3FECE0-1D45-4C0D-B207-47D4B4CB82B0}" destId="{ED245DF2-677B-41EC-9391-D7EA0FF3C90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6DC381-2CC5-4FDB-8B76-1A41962F61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444FB82-A5B8-4425-9BFB-92A09B72A7EB}">
      <dgm:prSet/>
      <dgm:spPr/>
      <dgm:t>
        <a:bodyPr/>
        <a:lstStyle/>
        <a:p>
          <a:r>
            <a:rPr lang="en-US"/>
            <a:t>1. Käyttäjä syöttää tehtävän tiedot (esim. tärkeys, deadline)</a:t>
          </a:r>
        </a:p>
      </dgm:t>
    </dgm:pt>
    <dgm:pt modelId="{6A70590C-E0EA-4801-9593-CF82E04834BC}" type="parTrans" cxnId="{466C27B9-77F1-426D-9378-51DBFBAD969D}">
      <dgm:prSet/>
      <dgm:spPr/>
      <dgm:t>
        <a:bodyPr/>
        <a:lstStyle/>
        <a:p>
          <a:endParaRPr lang="en-US"/>
        </a:p>
      </dgm:t>
    </dgm:pt>
    <dgm:pt modelId="{990E8D42-7B7E-40D9-994C-3FE091D960E1}" type="sibTrans" cxnId="{466C27B9-77F1-426D-9378-51DBFBAD969D}">
      <dgm:prSet/>
      <dgm:spPr/>
      <dgm:t>
        <a:bodyPr/>
        <a:lstStyle/>
        <a:p>
          <a:endParaRPr lang="en-US"/>
        </a:p>
      </dgm:t>
    </dgm:pt>
    <dgm:pt modelId="{1B3B7147-AFAB-4051-8490-078C3403692D}">
      <dgm:prSet/>
      <dgm:spPr/>
      <dgm:t>
        <a:bodyPr/>
        <a:lstStyle/>
        <a:p>
          <a:r>
            <a:rPr lang="en-US"/>
            <a:t>2. Koneoppimismalli arvioi tehtävän suoritusajan</a:t>
          </a:r>
        </a:p>
      </dgm:t>
    </dgm:pt>
    <dgm:pt modelId="{110DA94D-501E-44E3-9E62-4B5ECCE0E8C9}" type="parTrans" cxnId="{CA73640C-7F94-41BF-8BD5-BDCD16ABD077}">
      <dgm:prSet/>
      <dgm:spPr/>
      <dgm:t>
        <a:bodyPr/>
        <a:lstStyle/>
        <a:p>
          <a:endParaRPr lang="en-US"/>
        </a:p>
      </dgm:t>
    </dgm:pt>
    <dgm:pt modelId="{0E8996A9-F734-4B92-942C-30C17D459BC8}" type="sibTrans" cxnId="{CA73640C-7F94-41BF-8BD5-BDCD16ABD077}">
      <dgm:prSet/>
      <dgm:spPr/>
      <dgm:t>
        <a:bodyPr/>
        <a:lstStyle/>
        <a:p>
          <a:endParaRPr lang="en-US"/>
        </a:p>
      </dgm:t>
    </dgm:pt>
    <dgm:pt modelId="{CE35CD46-8807-44D3-A37F-0C008E963F2D}">
      <dgm:prSet/>
      <dgm:spPr/>
      <dgm:t>
        <a:bodyPr/>
        <a:lstStyle/>
        <a:p>
          <a:r>
            <a:rPr lang="en-US"/>
            <a:t>3. Sovellus ehdottaa sopivaa ajankohtaa</a:t>
          </a:r>
        </a:p>
      </dgm:t>
    </dgm:pt>
    <dgm:pt modelId="{AEEDE3D9-D263-452E-8FC1-2AFB5AADC025}" type="parTrans" cxnId="{A333FD4E-45F0-4727-8733-5C1AAE7C515F}">
      <dgm:prSet/>
      <dgm:spPr/>
      <dgm:t>
        <a:bodyPr/>
        <a:lstStyle/>
        <a:p>
          <a:endParaRPr lang="en-US"/>
        </a:p>
      </dgm:t>
    </dgm:pt>
    <dgm:pt modelId="{2EC2FEEB-97AE-49EC-9D5D-45BBECE9092A}" type="sibTrans" cxnId="{A333FD4E-45F0-4727-8733-5C1AAE7C515F}">
      <dgm:prSet/>
      <dgm:spPr/>
      <dgm:t>
        <a:bodyPr/>
        <a:lstStyle/>
        <a:p>
          <a:endParaRPr lang="en-US"/>
        </a:p>
      </dgm:t>
    </dgm:pt>
    <dgm:pt modelId="{9DCC955D-4FE5-4E5C-A940-022D0E058A92}">
      <dgm:prSet/>
      <dgm:spPr/>
      <dgm:t>
        <a:bodyPr/>
        <a:lstStyle/>
        <a:p>
          <a:r>
            <a:rPr lang="en-US"/>
            <a:t>4. Tieto siirretään Google Kalenteriin automaattisesti</a:t>
          </a:r>
        </a:p>
      </dgm:t>
    </dgm:pt>
    <dgm:pt modelId="{2DA50B81-EF3D-4F65-A3DC-45A4C7DE043F}" type="parTrans" cxnId="{67A4762B-C2F2-4592-A893-8DD8553C5F44}">
      <dgm:prSet/>
      <dgm:spPr/>
      <dgm:t>
        <a:bodyPr/>
        <a:lstStyle/>
        <a:p>
          <a:endParaRPr lang="en-US"/>
        </a:p>
      </dgm:t>
    </dgm:pt>
    <dgm:pt modelId="{16D3C4C4-F1EF-4050-BCDD-742579B11F5F}" type="sibTrans" cxnId="{67A4762B-C2F2-4592-A893-8DD8553C5F44}">
      <dgm:prSet/>
      <dgm:spPr/>
      <dgm:t>
        <a:bodyPr/>
        <a:lstStyle/>
        <a:p>
          <a:endParaRPr lang="en-US"/>
        </a:p>
      </dgm:t>
    </dgm:pt>
    <dgm:pt modelId="{A94C4064-3924-4955-BB4E-A2C82EFBF0DF}" type="pres">
      <dgm:prSet presAssocID="{2D6DC381-2CC5-4FDB-8B76-1A41962F616D}" presName="root" presStyleCnt="0">
        <dgm:presLayoutVars>
          <dgm:dir/>
          <dgm:resizeHandles val="exact"/>
        </dgm:presLayoutVars>
      </dgm:prSet>
      <dgm:spPr/>
    </dgm:pt>
    <dgm:pt modelId="{1C199495-8AFA-4FC9-9530-122F7E78B994}" type="pres">
      <dgm:prSet presAssocID="{2444FB82-A5B8-4425-9BFB-92A09B72A7EB}" presName="compNode" presStyleCnt="0"/>
      <dgm:spPr/>
    </dgm:pt>
    <dgm:pt modelId="{B95BBE68-BF7A-4C38-A500-FA9DAB68BD13}" type="pres">
      <dgm:prSet presAssocID="{2444FB82-A5B8-4425-9BFB-92A09B72A7EB}" presName="bgRect" presStyleLbl="bgShp" presStyleIdx="0" presStyleCnt="4"/>
      <dgm:spPr/>
    </dgm:pt>
    <dgm:pt modelId="{23146471-154B-47FD-ADEA-41BE740D6CCD}" type="pres">
      <dgm:prSet presAssocID="{2444FB82-A5B8-4425-9BFB-92A09B72A7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kuntikello"/>
        </a:ext>
      </dgm:extLst>
    </dgm:pt>
    <dgm:pt modelId="{571D54D0-7F25-47B4-8BCC-0C810FC8D906}" type="pres">
      <dgm:prSet presAssocID="{2444FB82-A5B8-4425-9BFB-92A09B72A7EB}" presName="spaceRect" presStyleCnt="0"/>
      <dgm:spPr/>
    </dgm:pt>
    <dgm:pt modelId="{8B9677F3-9E68-42E1-A68A-4E52FC8F4FA3}" type="pres">
      <dgm:prSet presAssocID="{2444FB82-A5B8-4425-9BFB-92A09B72A7EB}" presName="parTx" presStyleLbl="revTx" presStyleIdx="0" presStyleCnt="4">
        <dgm:presLayoutVars>
          <dgm:chMax val="0"/>
          <dgm:chPref val="0"/>
        </dgm:presLayoutVars>
      </dgm:prSet>
      <dgm:spPr/>
    </dgm:pt>
    <dgm:pt modelId="{0BE70371-EF87-41C7-B481-44E194C06425}" type="pres">
      <dgm:prSet presAssocID="{990E8D42-7B7E-40D9-994C-3FE091D960E1}" presName="sibTrans" presStyleCnt="0"/>
      <dgm:spPr/>
    </dgm:pt>
    <dgm:pt modelId="{7A9CD69B-AE98-4B61-8A0C-6BEEE046B3E3}" type="pres">
      <dgm:prSet presAssocID="{1B3B7147-AFAB-4051-8490-078C3403692D}" presName="compNode" presStyleCnt="0"/>
      <dgm:spPr/>
    </dgm:pt>
    <dgm:pt modelId="{22D953C8-2649-4269-B247-9EF666138C60}" type="pres">
      <dgm:prSet presAssocID="{1B3B7147-AFAB-4051-8490-078C3403692D}" presName="bgRect" presStyleLbl="bgShp" presStyleIdx="1" presStyleCnt="4"/>
      <dgm:spPr/>
    </dgm:pt>
    <dgm:pt modelId="{538A1047-4636-4FD8-9EA5-63F4BCEC228B}" type="pres">
      <dgm:prSet presAssocID="{1B3B7147-AFAB-4051-8490-078C340369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lintamerkki"/>
        </a:ext>
      </dgm:extLst>
    </dgm:pt>
    <dgm:pt modelId="{E994E468-36D7-457E-A754-7DB3C24A19B5}" type="pres">
      <dgm:prSet presAssocID="{1B3B7147-AFAB-4051-8490-078C3403692D}" presName="spaceRect" presStyleCnt="0"/>
      <dgm:spPr/>
    </dgm:pt>
    <dgm:pt modelId="{036893C9-E67B-492D-9732-573178DAD46B}" type="pres">
      <dgm:prSet presAssocID="{1B3B7147-AFAB-4051-8490-078C3403692D}" presName="parTx" presStyleLbl="revTx" presStyleIdx="1" presStyleCnt="4">
        <dgm:presLayoutVars>
          <dgm:chMax val="0"/>
          <dgm:chPref val="0"/>
        </dgm:presLayoutVars>
      </dgm:prSet>
      <dgm:spPr/>
    </dgm:pt>
    <dgm:pt modelId="{60DEE925-2B1F-4FEE-984E-5D1212FBB2C5}" type="pres">
      <dgm:prSet presAssocID="{0E8996A9-F734-4B92-942C-30C17D459BC8}" presName="sibTrans" presStyleCnt="0"/>
      <dgm:spPr/>
    </dgm:pt>
    <dgm:pt modelId="{1EE00A62-A291-4A74-A7C4-8F63193C9872}" type="pres">
      <dgm:prSet presAssocID="{CE35CD46-8807-44D3-A37F-0C008E963F2D}" presName="compNode" presStyleCnt="0"/>
      <dgm:spPr/>
    </dgm:pt>
    <dgm:pt modelId="{7967DB6C-73A6-425D-80CB-3CFB94B9265E}" type="pres">
      <dgm:prSet presAssocID="{CE35CD46-8807-44D3-A37F-0C008E963F2D}" presName="bgRect" presStyleLbl="bgShp" presStyleIdx="2" presStyleCnt="4"/>
      <dgm:spPr/>
    </dgm:pt>
    <dgm:pt modelId="{461B99A6-7041-45DE-8052-B88BE8824BAE}" type="pres">
      <dgm:prSet presAssocID="{CE35CD46-8807-44D3-A37F-0C008E963F2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70A512DE-B42A-4D3A-8262-E0423B05B6A4}" type="pres">
      <dgm:prSet presAssocID="{CE35CD46-8807-44D3-A37F-0C008E963F2D}" presName="spaceRect" presStyleCnt="0"/>
      <dgm:spPr/>
    </dgm:pt>
    <dgm:pt modelId="{27DF0A56-0778-4F3A-A5EA-0E2049DC4BEC}" type="pres">
      <dgm:prSet presAssocID="{CE35CD46-8807-44D3-A37F-0C008E963F2D}" presName="parTx" presStyleLbl="revTx" presStyleIdx="2" presStyleCnt="4">
        <dgm:presLayoutVars>
          <dgm:chMax val="0"/>
          <dgm:chPref val="0"/>
        </dgm:presLayoutVars>
      </dgm:prSet>
      <dgm:spPr/>
    </dgm:pt>
    <dgm:pt modelId="{F4E3682E-4FEF-4421-865A-ABEFC4D92A0F}" type="pres">
      <dgm:prSet presAssocID="{2EC2FEEB-97AE-49EC-9D5D-45BBECE9092A}" presName="sibTrans" presStyleCnt="0"/>
      <dgm:spPr/>
    </dgm:pt>
    <dgm:pt modelId="{4A6C43AA-9239-4991-AE88-1BF555C04F88}" type="pres">
      <dgm:prSet presAssocID="{9DCC955D-4FE5-4E5C-A940-022D0E058A92}" presName="compNode" presStyleCnt="0"/>
      <dgm:spPr/>
    </dgm:pt>
    <dgm:pt modelId="{10767A5D-3E4B-4061-A8DD-D81CE2ECEFEF}" type="pres">
      <dgm:prSet presAssocID="{9DCC955D-4FE5-4E5C-A940-022D0E058A92}" presName="bgRect" presStyleLbl="bgShp" presStyleIdx="3" presStyleCnt="4"/>
      <dgm:spPr/>
    </dgm:pt>
    <dgm:pt modelId="{1CFDB134-CB01-49C4-B125-F35DF9A20BFB}" type="pres">
      <dgm:prSet presAssocID="{9DCC955D-4FE5-4E5C-A940-022D0E058A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1403AA16-1B9F-4A14-9BC4-17C7920EB2BD}" type="pres">
      <dgm:prSet presAssocID="{9DCC955D-4FE5-4E5C-A940-022D0E058A92}" presName="spaceRect" presStyleCnt="0"/>
      <dgm:spPr/>
    </dgm:pt>
    <dgm:pt modelId="{BA494A28-B919-4522-825C-FF0C76F937D6}" type="pres">
      <dgm:prSet presAssocID="{9DCC955D-4FE5-4E5C-A940-022D0E058A9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73640C-7F94-41BF-8BD5-BDCD16ABD077}" srcId="{2D6DC381-2CC5-4FDB-8B76-1A41962F616D}" destId="{1B3B7147-AFAB-4051-8490-078C3403692D}" srcOrd="1" destOrd="0" parTransId="{110DA94D-501E-44E3-9E62-4B5ECCE0E8C9}" sibTransId="{0E8996A9-F734-4B92-942C-30C17D459BC8}"/>
    <dgm:cxn modelId="{A4714121-0588-4589-8963-E806E731568A}" type="presOf" srcId="{1B3B7147-AFAB-4051-8490-078C3403692D}" destId="{036893C9-E67B-492D-9732-573178DAD46B}" srcOrd="0" destOrd="0" presId="urn:microsoft.com/office/officeart/2018/2/layout/IconVerticalSolidList"/>
    <dgm:cxn modelId="{7E458523-E93F-46B1-9D25-AE7A72E17E7F}" type="presOf" srcId="{2D6DC381-2CC5-4FDB-8B76-1A41962F616D}" destId="{A94C4064-3924-4955-BB4E-A2C82EFBF0DF}" srcOrd="0" destOrd="0" presId="urn:microsoft.com/office/officeart/2018/2/layout/IconVerticalSolidList"/>
    <dgm:cxn modelId="{75CC6E2A-4E13-4015-BD6F-834FC2D5EE44}" type="presOf" srcId="{2444FB82-A5B8-4425-9BFB-92A09B72A7EB}" destId="{8B9677F3-9E68-42E1-A68A-4E52FC8F4FA3}" srcOrd="0" destOrd="0" presId="urn:microsoft.com/office/officeart/2018/2/layout/IconVerticalSolidList"/>
    <dgm:cxn modelId="{67A4762B-C2F2-4592-A893-8DD8553C5F44}" srcId="{2D6DC381-2CC5-4FDB-8B76-1A41962F616D}" destId="{9DCC955D-4FE5-4E5C-A940-022D0E058A92}" srcOrd="3" destOrd="0" parTransId="{2DA50B81-EF3D-4F65-A3DC-45A4C7DE043F}" sibTransId="{16D3C4C4-F1EF-4050-BCDD-742579B11F5F}"/>
    <dgm:cxn modelId="{A333FD4E-45F0-4727-8733-5C1AAE7C515F}" srcId="{2D6DC381-2CC5-4FDB-8B76-1A41962F616D}" destId="{CE35CD46-8807-44D3-A37F-0C008E963F2D}" srcOrd="2" destOrd="0" parTransId="{AEEDE3D9-D263-452E-8FC1-2AFB5AADC025}" sibTransId="{2EC2FEEB-97AE-49EC-9D5D-45BBECE9092A}"/>
    <dgm:cxn modelId="{D2357170-7978-4DF1-8C10-963AA51E5FC6}" type="presOf" srcId="{CE35CD46-8807-44D3-A37F-0C008E963F2D}" destId="{27DF0A56-0778-4F3A-A5EA-0E2049DC4BEC}" srcOrd="0" destOrd="0" presId="urn:microsoft.com/office/officeart/2018/2/layout/IconVerticalSolidList"/>
    <dgm:cxn modelId="{AD750D95-DC88-46A4-810E-133215BBE0B1}" type="presOf" srcId="{9DCC955D-4FE5-4E5C-A940-022D0E058A92}" destId="{BA494A28-B919-4522-825C-FF0C76F937D6}" srcOrd="0" destOrd="0" presId="urn:microsoft.com/office/officeart/2018/2/layout/IconVerticalSolidList"/>
    <dgm:cxn modelId="{466C27B9-77F1-426D-9378-51DBFBAD969D}" srcId="{2D6DC381-2CC5-4FDB-8B76-1A41962F616D}" destId="{2444FB82-A5B8-4425-9BFB-92A09B72A7EB}" srcOrd="0" destOrd="0" parTransId="{6A70590C-E0EA-4801-9593-CF82E04834BC}" sibTransId="{990E8D42-7B7E-40D9-994C-3FE091D960E1}"/>
    <dgm:cxn modelId="{A4258D23-C770-425A-BE68-91DDDEC04AB2}" type="presParOf" srcId="{A94C4064-3924-4955-BB4E-A2C82EFBF0DF}" destId="{1C199495-8AFA-4FC9-9530-122F7E78B994}" srcOrd="0" destOrd="0" presId="urn:microsoft.com/office/officeart/2018/2/layout/IconVerticalSolidList"/>
    <dgm:cxn modelId="{0EC460EC-1A5B-4F61-9CBC-FD42531F8B0F}" type="presParOf" srcId="{1C199495-8AFA-4FC9-9530-122F7E78B994}" destId="{B95BBE68-BF7A-4C38-A500-FA9DAB68BD13}" srcOrd="0" destOrd="0" presId="urn:microsoft.com/office/officeart/2018/2/layout/IconVerticalSolidList"/>
    <dgm:cxn modelId="{431DBB89-7C0B-40E7-ADEC-6A3FCA3BB1E0}" type="presParOf" srcId="{1C199495-8AFA-4FC9-9530-122F7E78B994}" destId="{23146471-154B-47FD-ADEA-41BE740D6CCD}" srcOrd="1" destOrd="0" presId="urn:microsoft.com/office/officeart/2018/2/layout/IconVerticalSolidList"/>
    <dgm:cxn modelId="{B1FF6161-3F63-46AA-80F4-8647CCF88EAD}" type="presParOf" srcId="{1C199495-8AFA-4FC9-9530-122F7E78B994}" destId="{571D54D0-7F25-47B4-8BCC-0C810FC8D906}" srcOrd="2" destOrd="0" presId="urn:microsoft.com/office/officeart/2018/2/layout/IconVerticalSolidList"/>
    <dgm:cxn modelId="{83704772-27D6-4D6D-841A-DC4577863B81}" type="presParOf" srcId="{1C199495-8AFA-4FC9-9530-122F7E78B994}" destId="{8B9677F3-9E68-42E1-A68A-4E52FC8F4FA3}" srcOrd="3" destOrd="0" presId="urn:microsoft.com/office/officeart/2018/2/layout/IconVerticalSolidList"/>
    <dgm:cxn modelId="{339F1AB9-1FBA-42BC-A402-674E7A1C49E3}" type="presParOf" srcId="{A94C4064-3924-4955-BB4E-A2C82EFBF0DF}" destId="{0BE70371-EF87-41C7-B481-44E194C06425}" srcOrd="1" destOrd="0" presId="urn:microsoft.com/office/officeart/2018/2/layout/IconVerticalSolidList"/>
    <dgm:cxn modelId="{F4CC9AE8-BE4F-49AF-A3BC-93FC47CD07FF}" type="presParOf" srcId="{A94C4064-3924-4955-BB4E-A2C82EFBF0DF}" destId="{7A9CD69B-AE98-4B61-8A0C-6BEEE046B3E3}" srcOrd="2" destOrd="0" presId="urn:microsoft.com/office/officeart/2018/2/layout/IconVerticalSolidList"/>
    <dgm:cxn modelId="{08E068BA-6EA2-4CB7-B151-582588DF0DEC}" type="presParOf" srcId="{7A9CD69B-AE98-4B61-8A0C-6BEEE046B3E3}" destId="{22D953C8-2649-4269-B247-9EF666138C60}" srcOrd="0" destOrd="0" presId="urn:microsoft.com/office/officeart/2018/2/layout/IconVerticalSolidList"/>
    <dgm:cxn modelId="{B96FF201-BFC0-4BAA-855E-C62A5451028F}" type="presParOf" srcId="{7A9CD69B-AE98-4B61-8A0C-6BEEE046B3E3}" destId="{538A1047-4636-4FD8-9EA5-63F4BCEC228B}" srcOrd="1" destOrd="0" presId="urn:microsoft.com/office/officeart/2018/2/layout/IconVerticalSolidList"/>
    <dgm:cxn modelId="{33AB5CAE-D1D9-4AA4-BD9B-EBE0E36AA3CE}" type="presParOf" srcId="{7A9CD69B-AE98-4B61-8A0C-6BEEE046B3E3}" destId="{E994E468-36D7-457E-A754-7DB3C24A19B5}" srcOrd="2" destOrd="0" presId="urn:microsoft.com/office/officeart/2018/2/layout/IconVerticalSolidList"/>
    <dgm:cxn modelId="{BBADFE66-484E-4C5D-A9FA-71513DDFF62C}" type="presParOf" srcId="{7A9CD69B-AE98-4B61-8A0C-6BEEE046B3E3}" destId="{036893C9-E67B-492D-9732-573178DAD46B}" srcOrd="3" destOrd="0" presId="urn:microsoft.com/office/officeart/2018/2/layout/IconVerticalSolidList"/>
    <dgm:cxn modelId="{A00C7962-7F2C-4589-B89A-E7604D65BB60}" type="presParOf" srcId="{A94C4064-3924-4955-BB4E-A2C82EFBF0DF}" destId="{60DEE925-2B1F-4FEE-984E-5D1212FBB2C5}" srcOrd="3" destOrd="0" presId="urn:microsoft.com/office/officeart/2018/2/layout/IconVerticalSolidList"/>
    <dgm:cxn modelId="{A5303F93-90B1-457C-87F8-5DBD42BB47E5}" type="presParOf" srcId="{A94C4064-3924-4955-BB4E-A2C82EFBF0DF}" destId="{1EE00A62-A291-4A74-A7C4-8F63193C9872}" srcOrd="4" destOrd="0" presId="urn:microsoft.com/office/officeart/2018/2/layout/IconVerticalSolidList"/>
    <dgm:cxn modelId="{8B43B621-358B-4BBD-B6EB-9A2035373882}" type="presParOf" srcId="{1EE00A62-A291-4A74-A7C4-8F63193C9872}" destId="{7967DB6C-73A6-425D-80CB-3CFB94B9265E}" srcOrd="0" destOrd="0" presId="urn:microsoft.com/office/officeart/2018/2/layout/IconVerticalSolidList"/>
    <dgm:cxn modelId="{41E1EE82-D0D4-4BF1-9243-62A24897152B}" type="presParOf" srcId="{1EE00A62-A291-4A74-A7C4-8F63193C9872}" destId="{461B99A6-7041-45DE-8052-B88BE8824BAE}" srcOrd="1" destOrd="0" presId="urn:microsoft.com/office/officeart/2018/2/layout/IconVerticalSolidList"/>
    <dgm:cxn modelId="{3719592D-3F89-4BB6-AEB6-79A52F19DB8E}" type="presParOf" srcId="{1EE00A62-A291-4A74-A7C4-8F63193C9872}" destId="{70A512DE-B42A-4D3A-8262-E0423B05B6A4}" srcOrd="2" destOrd="0" presId="urn:microsoft.com/office/officeart/2018/2/layout/IconVerticalSolidList"/>
    <dgm:cxn modelId="{F0C84ACC-E4A9-430B-8DA1-9AA09634DE02}" type="presParOf" srcId="{1EE00A62-A291-4A74-A7C4-8F63193C9872}" destId="{27DF0A56-0778-4F3A-A5EA-0E2049DC4BEC}" srcOrd="3" destOrd="0" presId="urn:microsoft.com/office/officeart/2018/2/layout/IconVerticalSolidList"/>
    <dgm:cxn modelId="{344BF18D-BBCA-4A60-AF49-21B045BAED44}" type="presParOf" srcId="{A94C4064-3924-4955-BB4E-A2C82EFBF0DF}" destId="{F4E3682E-4FEF-4421-865A-ABEFC4D92A0F}" srcOrd="5" destOrd="0" presId="urn:microsoft.com/office/officeart/2018/2/layout/IconVerticalSolidList"/>
    <dgm:cxn modelId="{929653DD-571B-4C98-B727-E13125745EA5}" type="presParOf" srcId="{A94C4064-3924-4955-BB4E-A2C82EFBF0DF}" destId="{4A6C43AA-9239-4991-AE88-1BF555C04F88}" srcOrd="6" destOrd="0" presId="urn:microsoft.com/office/officeart/2018/2/layout/IconVerticalSolidList"/>
    <dgm:cxn modelId="{EDB25B52-C60E-4843-ADD9-EFA34E393B8F}" type="presParOf" srcId="{4A6C43AA-9239-4991-AE88-1BF555C04F88}" destId="{10767A5D-3E4B-4061-A8DD-D81CE2ECEFEF}" srcOrd="0" destOrd="0" presId="urn:microsoft.com/office/officeart/2018/2/layout/IconVerticalSolidList"/>
    <dgm:cxn modelId="{15326DB1-AA13-4C9E-86EB-E12CFF863BBA}" type="presParOf" srcId="{4A6C43AA-9239-4991-AE88-1BF555C04F88}" destId="{1CFDB134-CB01-49C4-B125-F35DF9A20BFB}" srcOrd="1" destOrd="0" presId="urn:microsoft.com/office/officeart/2018/2/layout/IconVerticalSolidList"/>
    <dgm:cxn modelId="{BFF694EB-4F3F-4DE2-A70B-5A31B7342CA5}" type="presParOf" srcId="{4A6C43AA-9239-4991-AE88-1BF555C04F88}" destId="{1403AA16-1B9F-4A14-9BC4-17C7920EB2BD}" srcOrd="2" destOrd="0" presId="urn:microsoft.com/office/officeart/2018/2/layout/IconVerticalSolidList"/>
    <dgm:cxn modelId="{1096023C-0852-47F6-AA6A-952B37B7583F}" type="presParOf" srcId="{4A6C43AA-9239-4991-AE88-1BF555C04F88}" destId="{BA494A28-B919-4522-825C-FF0C76F937D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E4DB6B3-1219-49DA-9B8E-974F2842FB2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845F81E-6E51-44B3-87F9-9C318A556E17}">
      <dgm:prSet/>
      <dgm:spPr/>
      <dgm:t>
        <a:bodyPr/>
        <a:lstStyle/>
        <a:p>
          <a:r>
            <a:rPr lang="en-US"/>
            <a:t>✅ Tehtävien priorisointi tekoälyn avulla</a:t>
          </a:r>
        </a:p>
      </dgm:t>
    </dgm:pt>
    <dgm:pt modelId="{A3EABF43-AEF1-4E81-86BA-BFD4DB3A3614}" type="parTrans" cxnId="{8B9E9287-AD20-4329-8BE1-5CF512AAAD96}">
      <dgm:prSet/>
      <dgm:spPr/>
      <dgm:t>
        <a:bodyPr/>
        <a:lstStyle/>
        <a:p>
          <a:endParaRPr lang="en-US"/>
        </a:p>
      </dgm:t>
    </dgm:pt>
    <dgm:pt modelId="{D062D8D6-1A5F-44B2-8D19-CE57578E7563}" type="sibTrans" cxnId="{8B9E9287-AD20-4329-8BE1-5CF512AAAD96}">
      <dgm:prSet/>
      <dgm:spPr/>
      <dgm:t>
        <a:bodyPr/>
        <a:lstStyle/>
        <a:p>
          <a:endParaRPr lang="en-US"/>
        </a:p>
      </dgm:t>
    </dgm:pt>
    <dgm:pt modelId="{A503F622-3CE7-4829-989B-843D2A98CFAF}">
      <dgm:prSet/>
      <dgm:spPr/>
      <dgm:t>
        <a:bodyPr/>
        <a:lstStyle/>
        <a:p>
          <a:r>
            <a:rPr lang="en-US"/>
            <a:t>🧠 Ajan säästö automaattisen arvioinnin avulla</a:t>
          </a:r>
        </a:p>
      </dgm:t>
    </dgm:pt>
    <dgm:pt modelId="{7831732E-0FF9-4FEC-B505-63440BFF0147}" type="parTrans" cxnId="{28437458-CD49-4E73-8FDB-62AF40263D75}">
      <dgm:prSet/>
      <dgm:spPr/>
      <dgm:t>
        <a:bodyPr/>
        <a:lstStyle/>
        <a:p>
          <a:endParaRPr lang="en-US"/>
        </a:p>
      </dgm:t>
    </dgm:pt>
    <dgm:pt modelId="{52CF7E54-14F8-42B8-B830-3CC0DE0ABB09}" type="sibTrans" cxnId="{28437458-CD49-4E73-8FDB-62AF40263D75}">
      <dgm:prSet/>
      <dgm:spPr/>
      <dgm:t>
        <a:bodyPr/>
        <a:lstStyle/>
        <a:p>
          <a:endParaRPr lang="en-US"/>
        </a:p>
      </dgm:t>
    </dgm:pt>
    <dgm:pt modelId="{747ADEFF-BDE2-48B0-BBF5-790B54A4895C}">
      <dgm:prSet/>
      <dgm:spPr/>
      <dgm:t>
        <a:bodyPr/>
        <a:lstStyle/>
        <a:p>
          <a:r>
            <a:rPr lang="en-US"/>
            <a:t>📅 Google Kalenteri -integraatio helpottaa arkea</a:t>
          </a:r>
        </a:p>
      </dgm:t>
    </dgm:pt>
    <dgm:pt modelId="{54FC7AFA-B2B0-41F9-ACE9-F793FD20B6B7}" type="parTrans" cxnId="{B58A97F2-EE78-46F2-A2AE-305F10F2E977}">
      <dgm:prSet/>
      <dgm:spPr/>
      <dgm:t>
        <a:bodyPr/>
        <a:lstStyle/>
        <a:p>
          <a:endParaRPr lang="en-US"/>
        </a:p>
      </dgm:t>
    </dgm:pt>
    <dgm:pt modelId="{E992F602-81B3-49AA-8A97-363761578535}" type="sibTrans" cxnId="{B58A97F2-EE78-46F2-A2AE-305F10F2E977}">
      <dgm:prSet/>
      <dgm:spPr/>
      <dgm:t>
        <a:bodyPr/>
        <a:lstStyle/>
        <a:p>
          <a:endParaRPr lang="en-US"/>
        </a:p>
      </dgm:t>
    </dgm:pt>
    <dgm:pt modelId="{F8C3857D-4675-4E61-B530-B63AA9845979}">
      <dgm:prSet/>
      <dgm:spPr/>
      <dgm:t>
        <a:bodyPr/>
        <a:lstStyle/>
        <a:p>
          <a:r>
            <a:rPr lang="en-US"/>
            <a:t>🖱️ Yksinkertainen ja nopea käyttöliittymä</a:t>
          </a:r>
        </a:p>
      </dgm:t>
    </dgm:pt>
    <dgm:pt modelId="{60709F55-FE65-44D9-8868-C9F8AB3375D9}" type="parTrans" cxnId="{EBDE152B-DCCF-4D0F-944B-B7B5CC2181A5}">
      <dgm:prSet/>
      <dgm:spPr/>
      <dgm:t>
        <a:bodyPr/>
        <a:lstStyle/>
        <a:p>
          <a:endParaRPr lang="en-US"/>
        </a:p>
      </dgm:t>
    </dgm:pt>
    <dgm:pt modelId="{EC5E1813-E4A2-4CF4-934A-BD6244440DCE}" type="sibTrans" cxnId="{EBDE152B-DCCF-4D0F-944B-B7B5CC2181A5}">
      <dgm:prSet/>
      <dgm:spPr/>
      <dgm:t>
        <a:bodyPr/>
        <a:lstStyle/>
        <a:p>
          <a:endParaRPr lang="en-US"/>
        </a:p>
      </dgm:t>
    </dgm:pt>
    <dgm:pt modelId="{6CA35DE3-F659-4C54-BC31-7F702BBFB4B1}" type="pres">
      <dgm:prSet presAssocID="{9E4DB6B3-1219-49DA-9B8E-974F2842FB24}" presName="matrix" presStyleCnt="0">
        <dgm:presLayoutVars>
          <dgm:chMax val="1"/>
          <dgm:dir/>
          <dgm:resizeHandles val="exact"/>
        </dgm:presLayoutVars>
      </dgm:prSet>
      <dgm:spPr/>
    </dgm:pt>
    <dgm:pt modelId="{F15F8432-9241-4222-9AF7-C1E85BC11FF1}" type="pres">
      <dgm:prSet presAssocID="{9E4DB6B3-1219-49DA-9B8E-974F2842FB24}" presName="diamond" presStyleLbl="bgShp" presStyleIdx="0" presStyleCnt="1"/>
      <dgm:spPr/>
    </dgm:pt>
    <dgm:pt modelId="{592B21F4-8BBA-4073-B241-3DB2F869777D}" type="pres">
      <dgm:prSet presAssocID="{9E4DB6B3-1219-49DA-9B8E-974F2842FB2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1032A23-ADCC-4357-A239-06769A399180}" type="pres">
      <dgm:prSet presAssocID="{9E4DB6B3-1219-49DA-9B8E-974F2842FB2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2D73C4-C8FC-4293-897B-2B6BE350764E}" type="pres">
      <dgm:prSet presAssocID="{9E4DB6B3-1219-49DA-9B8E-974F2842FB2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0EA95CB-B1F3-49E9-A04C-B42FC53E5FF3}" type="pres">
      <dgm:prSet presAssocID="{9E4DB6B3-1219-49DA-9B8E-974F2842FB2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63BFE17-F6F0-449C-9DAE-8B6106CC1C08}" type="presOf" srcId="{9E4DB6B3-1219-49DA-9B8E-974F2842FB24}" destId="{6CA35DE3-F659-4C54-BC31-7F702BBFB4B1}" srcOrd="0" destOrd="0" presId="urn:microsoft.com/office/officeart/2005/8/layout/matrix3"/>
    <dgm:cxn modelId="{EBDE152B-DCCF-4D0F-944B-B7B5CC2181A5}" srcId="{9E4DB6B3-1219-49DA-9B8E-974F2842FB24}" destId="{F8C3857D-4675-4E61-B530-B63AA9845979}" srcOrd="3" destOrd="0" parTransId="{60709F55-FE65-44D9-8868-C9F8AB3375D9}" sibTransId="{EC5E1813-E4A2-4CF4-934A-BD6244440DCE}"/>
    <dgm:cxn modelId="{28437458-CD49-4E73-8FDB-62AF40263D75}" srcId="{9E4DB6B3-1219-49DA-9B8E-974F2842FB24}" destId="{A503F622-3CE7-4829-989B-843D2A98CFAF}" srcOrd="1" destOrd="0" parTransId="{7831732E-0FF9-4FEC-B505-63440BFF0147}" sibTransId="{52CF7E54-14F8-42B8-B830-3CC0DE0ABB09}"/>
    <dgm:cxn modelId="{823D0A7A-34D3-40DC-B0FF-491B5E924B06}" type="presOf" srcId="{747ADEFF-BDE2-48B0-BBF5-790B54A4895C}" destId="{B52D73C4-C8FC-4293-897B-2B6BE350764E}" srcOrd="0" destOrd="0" presId="urn:microsoft.com/office/officeart/2005/8/layout/matrix3"/>
    <dgm:cxn modelId="{8B9E9287-AD20-4329-8BE1-5CF512AAAD96}" srcId="{9E4DB6B3-1219-49DA-9B8E-974F2842FB24}" destId="{0845F81E-6E51-44B3-87F9-9C318A556E17}" srcOrd="0" destOrd="0" parTransId="{A3EABF43-AEF1-4E81-86BA-BFD4DB3A3614}" sibTransId="{D062D8D6-1A5F-44B2-8D19-CE57578E7563}"/>
    <dgm:cxn modelId="{CD1A1ED7-2B91-4B14-96E9-B2E7810C5EC2}" type="presOf" srcId="{F8C3857D-4675-4E61-B530-B63AA9845979}" destId="{E0EA95CB-B1F3-49E9-A04C-B42FC53E5FF3}" srcOrd="0" destOrd="0" presId="urn:microsoft.com/office/officeart/2005/8/layout/matrix3"/>
    <dgm:cxn modelId="{1B1AEBDC-C4CF-4082-8B9E-C051EDAC92E7}" type="presOf" srcId="{0845F81E-6E51-44B3-87F9-9C318A556E17}" destId="{592B21F4-8BBA-4073-B241-3DB2F869777D}" srcOrd="0" destOrd="0" presId="urn:microsoft.com/office/officeart/2005/8/layout/matrix3"/>
    <dgm:cxn modelId="{B58A97F2-EE78-46F2-A2AE-305F10F2E977}" srcId="{9E4DB6B3-1219-49DA-9B8E-974F2842FB24}" destId="{747ADEFF-BDE2-48B0-BBF5-790B54A4895C}" srcOrd="2" destOrd="0" parTransId="{54FC7AFA-B2B0-41F9-ACE9-F793FD20B6B7}" sibTransId="{E992F602-81B3-49AA-8A97-363761578535}"/>
    <dgm:cxn modelId="{673547F8-387C-4FF5-A16E-A724D2610E8B}" type="presOf" srcId="{A503F622-3CE7-4829-989B-843D2A98CFAF}" destId="{11032A23-ADCC-4357-A239-06769A399180}" srcOrd="0" destOrd="0" presId="urn:microsoft.com/office/officeart/2005/8/layout/matrix3"/>
    <dgm:cxn modelId="{5FC548F4-A1F4-4D7D-8B36-949F9EC1DC99}" type="presParOf" srcId="{6CA35DE3-F659-4C54-BC31-7F702BBFB4B1}" destId="{F15F8432-9241-4222-9AF7-C1E85BC11FF1}" srcOrd="0" destOrd="0" presId="urn:microsoft.com/office/officeart/2005/8/layout/matrix3"/>
    <dgm:cxn modelId="{37F854ED-55A7-447C-A9EB-47798EE3BB24}" type="presParOf" srcId="{6CA35DE3-F659-4C54-BC31-7F702BBFB4B1}" destId="{592B21F4-8BBA-4073-B241-3DB2F869777D}" srcOrd="1" destOrd="0" presId="urn:microsoft.com/office/officeart/2005/8/layout/matrix3"/>
    <dgm:cxn modelId="{BB2D0B3B-9431-4F2E-837D-2E1BB441FB40}" type="presParOf" srcId="{6CA35DE3-F659-4C54-BC31-7F702BBFB4B1}" destId="{11032A23-ADCC-4357-A239-06769A399180}" srcOrd="2" destOrd="0" presId="urn:microsoft.com/office/officeart/2005/8/layout/matrix3"/>
    <dgm:cxn modelId="{E7FABCA6-8B47-4794-BA6A-5F8B9F61BF34}" type="presParOf" srcId="{6CA35DE3-F659-4C54-BC31-7F702BBFB4B1}" destId="{B52D73C4-C8FC-4293-897B-2B6BE350764E}" srcOrd="3" destOrd="0" presId="urn:microsoft.com/office/officeart/2005/8/layout/matrix3"/>
    <dgm:cxn modelId="{22379E37-3236-448B-B6C7-89A11AAA4562}" type="presParOf" srcId="{6CA35DE3-F659-4C54-BC31-7F702BBFB4B1}" destId="{E0EA95CB-B1F3-49E9-A04C-B42FC53E5FF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009EB1-6632-42A8-AA00-625357E122A1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F5FE1EF-CAB4-462D-A675-46A4952AE312}">
      <dgm:prSet/>
      <dgm:spPr/>
      <dgm:t>
        <a:bodyPr/>
        <a:lstStyle/>
        <a:p>
          <a:r>
            <a:rPr lang="fi-FI"/>
            <a:t>🔧 Jatkokehitysehdotuksia:</a:t>
          </a:r>
          <a:endParaRPr lang="en-US"/>
        </a:p>
      </dgm:t>
    </dgm:pt>
    <dgm:pt modelId="{0AABBD0E-625F-4582-B571-B055EA719B46}" type="parTrans" cxnId="{78C9E6AB-69B3-4393-AFE3-F4A5B23BA764}">
      <dgm:prSet/>
      <dgm:spPr/>
      <dgm:t>
        <a:bodyPr/>
        <a:lstStyle/>
        <a:p>
          <a:endParaRPr lang="en-US"/>
        </a:p>
      </dgm:t>
    </dgm:pt>
    <dgm:pt modelId="{F0A91A4D-9B7E-46F5-8D90-088EDE066743}" type="sibTrans" cxnId="{78C9E6AB-69B3-4393-AFE3-F4A5B23BA764}">
      <dgm:prSet/>
      <dgm:spPr/>
      <dgm:t>
        <a:bodyPr/>
        <a:lstStyle/>
        <a:p>
          <a:endParaRPr lang="en-US"/>
        </a:p>
      </dgm:t>
    </dgm:pt>
    <dgm:pt modelId="{55D45581-66DF-4FFB-8D27-7B9A41BB4A1E}">
      <dgm:prSet/>
      <dgm:spPr/>
      <dgm:t>
        <a:bodyPr/>
        <a:lstStyle/>
        <a:p>
          <a:r>
            <a:rPr lang="fi-FI" dirty="0"/>
            <a:t>Mobiilituki (esim. selain tai puhelinsovellus)</a:t>
          </a:r>
          <a:endParaRPr lang="en-US" dirty="0"/>
        </a:p>
      </dgm:t>
    </dgm:pt>
    <dgm:pt modelId="{AA40AC81-67C5-4C46-AC98-BAE65F845F95}" type="parTrans" cxnId="{C0DD4097-57CF-400D-9DDF-B78AE2991292}">
      <dgm:prSet/>
      <dgm:spPr/>
      <dgm:t>
        <a:bodyPr/>
        <a:lstStyle/>
        <a:p>
          <a:endParaRPr lang="en-US"/>
        </a:p>
      </dgm:t>
    </dgm:pt>
    <dgm:pt modelId="{9C31872D-AEFC-433F-A1A9-AE66337FD56A}" type="sibTrans" cxnId="{C0DD4097-57CF-400D-9DDF-B78AE2991292}">
      <dgm:prSet/>
      <dgm:spPr/>
      <dgm:t>
        <a:bodyPr/>
        <a:lstStyle/>
        <a:p>
          <a:endParaRPr lang="en-US"/>
        </a:p>
      </dgm:t>
    </dgm:pt>
    <dgm:pt modelId="{9A3C2BD8-971F-40A7-81C1-0022EF524FFA}">
      <dgm:prSet/>
      <dgm:spPr/>
      <dgm:t>
        <a:bodyPr/>
        <a:lstStyle/>
        <a:p>
          <a:r>
            <a:rPr lang="fi-FI" dirty="0"/>
            <a:t>Käyttäjäprofiilit ja personoitu oppiminen</a:t>
          </a:r>
          <a:endParaRPr lang="en-US" dirty="0"/>
        </a:p>
      </dgm:t>
    </dgm:pt>
    <dgm:pt modelId="{0950C667-C5CC-4B19-8572-3F0CD66D5CE1}" type="parTrans" cxnId="{1AA1EF76-8030-45BB-B24D-F15642CA6760}">
      <dgm:prSet/>
      <dgm:spPr/>
      <dgm:t>
        <a:bodyPr/>
        <a:lstStyle/>
        <a:p>
          <a:endParaRPr lang="en-US"/>
        </a:p>
      </dgm:t>
    </dgm:pt>
    <dgm:pt modelId="{37816647-0728-454B-96B4-5E1A879E6F16}" type="sibTrans" cxnId="{1AA1EF76-8030-45BB-B24D-F15642CA6760}">
      <dgm:prSet/>
      <dgm:spPr/>
      <dgm:t>
        <a:bodyPr/>
        <a:lstStyle/>
        <a:p>
          <a:endParaRPr lang="en-US"/>
        </a:p>
      </dgm:t>
    </dgm:pt>
    <dgm:pt modelId="{07E6C6AE-4B06-4BE7-B5C3-83636F566A51}">
      <dgm:prSet/>
      <dgm:spPr/>
      <dgm:t>
        <a:bodyPr/>
        <a:lstStyle/>
        <a:p>
          <a:r>
            <a:rPr lang="fi-FI" dirty="0"/>
            <a:t>Tehtävien palautteen keruu mallin parantamiseksi</a:t>
          </a:r>
          <a:endParaRPr lang="en-US" dirty="0"/>
        </a:p>
      </dgm:t>
    </dgm:pt>
    <dgm:pt modelId="{E36EB61B-167E-4DE9-ADF3-6E9A8943555B}" type="parTrans" cxnId="{4D831C8B-504B-43F7-92F4-4A09BBFF1DDA}">
      <dgm:prSet/>
      <dgm:spPr/>
      <dgm:t>
        <a:bodyPr/>
        <a:lstStyle/>
        <a:p>
          <a:endParaRPr lang="en-US"/>
        </a:p>
      </dgm:t>
    </dgm:pt>
    <dgm:pt modelId="{12B7516E-251F-4FF2-80C9-A5282633258B}" type="sibTrans" cxnId="{4D831C8B-504B-43F7-92F4-4A09BBFF1DDA}">
      <dgm:prSet/>
      <dgm:spPr/>
      <dgm:t>
        <a:bodyPr/>
        <a:lstStyle/>
        <a:p>
          <a:endParaRPr lang="en-US"/>
        </a:p>
      </dgm:t>
    </dgm:pt>
    <dgm:pt modelId="{A4047F90-6932-4450-8CAA-732D8A2B6F42}">
      <dgm:prSet/>
      <dgm:spPr/>
      <dgm:t>
        <a:bodyPr/>
        <a:lstStyle/>
        <a:p>
          <a:r>
            <a:rPr lang="fi-FI"/>
            <a:t>📘 Projektin aikana opittua:</a:t>
          </a:r>
          <a:endParaRPr lang="en-US"/>
        </a:p>
      </dgm:t>
    </dgm:pt>
    <dgm:pt modelId="{36BF9725-C7B1-4716-965C-F2AE80D34851}" type="parTrans" cxnId="{201DEAA5-3EDD-4517-ADF0-8EFECEC2F4DE}">
      <dgm:prSet/>
      <dgm:spPr/>
      <dgm:t>
        <a:bodyPr/>
        <a:lstStyle/>
        <a:p>
          <a:endParaRPr lang="en-US"/>
        </a:p>
      </dgm:t>
    </dgm:pt>
    <dgm:pt modelId="{0A36D69B-E288-4CE6-8A65-C4E81AE61D44}" type="sibTrans" cxnId="{201DEAA5-3EDD-4517-ADF0-8EFECEC2F4DE}">
      <dgm:prSet/>
      <dgm:spPr/>
      <dgm:t>
        <a:bodyPr/>
        <a:lstStyle/>
        <a:p>
          <a:endParaRPr lang="en-US"/>
        </a:p>
      </dgm:t>
    </dgm:pt>
    <dgm:pt modelId="{58EB7769-CC79-4975-A8DF-D3B5A3FBD65E}">
      <dgm:prSet/>
      <dgm:spPr/>
      <dgm:t>
        <a:bodyPr/>
        <a:lstStyle/>
        <a:p>
          <a:r>
            <a:rPr lang="fi-FI" dirty="0"/>
            <a:t>ML-mallien koulutus ja testaus (</a:t>
          </a:r>
          <a:r>
            <a:rPr lang="fi-FI" dirty="0" err="1"/>
            <a:t>RandomForest</a:t>
          </a:r>
          <a:r>
            <a:rPr lang="fi-FI" dirty="0"/>
            <a:t>)</a:t>
          </a:r>
          <a:endParaRPr lang="en-US" dirty="0"/>
        </a:p>
      </dgm:t>
    </dgm:pt>
    <dgm:pt modelId="{5B24CA32-64CA-4D0C-9682-727305BEFA51}" type="parTrans" cxnId="{D24FE9DE-7D8F-486F-A76E-0295EA18E55A}">
      <dgm:prSet/>
      <dgm:spPr/>
      <dgm:t>
        <a:bodyPr/>
        <a:lstStyle/>
        <a:p>
          <a:endParaRPr lang="en-US"/>
        </a:p>
      </dgm:t>
    </dgm:pt>
    <dgm:pt modelId="{AFC51A18-30C3-4422-A3BC-BDF1012AD3D8}" type="sibTrans" cxnId="{D24FE9DE-7D8F-486F-A76E-0295EA18E55A}">
      <dgm:prSet/>
      <dgm:spPr/>
      <dgm:t>
        <a:bodyPr/>
        <a:lstStyle/>
        <a:p>
          <a:endParaRPr lang="en-US"/>
        </a:p>
      </dgm:t>
    </dgm:pt>
    <dgm:pt modelId="{A03456EB-2B6A-4523-A5B5-16816B85D265}">
      <dgm:prSet/>
      <dgm:spPr/>
      <dgm:t>
        <a:bodyPr/>
        <a:lstStyle/>
        <a:p>
          <a:r>
            <a:rPr lang="fi-FI" dirty="0" err="1"/>
            <a:t>Tkinter</a:t>
          </a:r>
          <a:r>
            <a:rPr lang="fi-FI" dirty="0"/>
            <a:t> </a:t>
          </a:r>
          <a:r>
            <a:rPr lang="fi-FI" dirty="0" err="1"/>
            <a:t>UI:n</a:t>
          </a:r>
          <a:r>
            <a:rPr lang="fi-FI" dirty="0"/>
            <a:t> rakentaminen</a:t>
          </a:r>
          <a:endParaRPr lang="en-US" dirty="0"/>
        </a:p>
      </dgm:t>
    </dgm:pt>
    <dgm:pt modelId="{5745A9E5-F93E-4D4E-BA0F-E2D82E26C019}" type="parTrans" cxnId="{FF2F99C9-834B-4977-9696-FFF7DECDB972}">
      <dgm:prSet/>
      <dgm:spPr/>
      <dgm:t>
        <a:bodyPr/>
        <a:lstStyle/>
        <a:p>
          <a:endParaRPr lang="en-US"/>
        </a:p>
      </dgm:t>
    </dgm:pt>
    <dgm:pt modelId="{8AA611EA-97C3-49B7-A49D-E2E94A3167F1}" type="sibTrans" cxnId="{FF2F99C9-834B-4977-9696-FFF7DECDB972}">
      <dgm:prSet/>
      <dgm:spPr/>
      <dgm:t>
        <a:bodyPr/>
        <a:lstStyle/>
        <a:p>
          <a:endParaRPr lang="en-US"/>
        </a:p>
      </dgm:t>
    </dgm:pt>
    <dgm:pt modelId="{153CF54C-3DE8-4869-A8D2-A07AB5C3D627}">
      <dgm:prSet/>
      <dgm:spPr/>
      <dgm:t>
        <a:bodyPr/>
        <a:lstStyle/>
        <a:p>
          <a:r>
            <a:rPr lang="fi-FI" dirty="0"/>
            <a:t>Google </a:t>
          </a:r>
          <a:r>
            <a:rPr lang="fi-FI" dirty="0" err="1"/>
            <a:t>API:n</a:t>
          </a:r>
          <a:r>
            <a:rPr lang="fi-FI" dirty="0"/>
            <a:t> käyttö ja autentikointi</a:t>
          </a:r>
          <a:endParaRPr lang="en-US" dirty="0"/>
        </a:p>
      </dgm:t>
    </dgm:pt>
    <dgm:pt modelId="{3D650E51-C7C5-401A-B34E-7BB2AF9EC55B}" type="parTrans" cxnId="{CBC315FB-16AC-46A7-87B4-2C73E76A632A}">
      <dgm:prSet/>
      <dgm:spPr/>
      <dgm:t>
        <a:bodyPr/>
        <a:lstStyle/>
        <a:p>
          <a:endParaRPr lang="en-US"/>
        </a:p>
      </dgm:t>
    </dgm:pt>
    <dgm:pt modelId="{948B56B1-B2EC-4DEC-9D10-D06C030C21F0}" type="sibTrans" cxnId="{CBC315FB-16AC-46A7-87B4-2C73E76A632A}">
      <dgm:prSet/>
      <dgm:spPr/>
      <dgm:t>
        <a:bodyPr/>
        <a:lstStyle/>
        <a:p>
          <a:endParaRPr lang="en-US"/>
        </a:p>
      </dgm:t>
    </dgm:pt>
    <dgm:pt modelId="{D196E118-4844-4B6E-A96B-BEE4125BADDB}" type="pres">
      <dgm:prSet presAssocID="{66009EB1-6632-42A8-AA00-625357E122A1}" presName="vert0" presStyleCnt="0">
        <dgm:presLayoutVars>
          <dgm:dir/>
          <dgm:animOne val="branch"/>
          <dgm:animLvl val="lvl"/>
        </dgm:presLayoutVars>
      </dgm:prSet>
      <dgm:spPr/>
    </dgm:pt>
    <dgm:pt modelId="{43E34B8F-B6FB-442F-8228-09AF9BDF554B}" type="pres">
      <dgm:prSet presAssocID="{5F5FE1EF-CAB4-462D-A675-46A4952AE312}" presName="thickLine" presStyleLbl="alignNode1" presStyleIdx="0" presStyleCnt="8"/>
      <dgm:spPr/>
    </dgm:pt>
    <dgm:pt modelId="{C2C0A337-4940-4741-AD6C-0DF7A3558890}" type="pres">
      <dgm:prSet presAssocID="{5F5FE1EF-CAB4-462D-A675-46A4952AE312}" presName="horz1" presStyleCnt="0"/>
      <dgm:spPr/>
    </dgm:pt>
    <dgm:pt modelId="{77AC4665-FAB7-4C0E-AD54-AD888E0F1376}" type="pres">
      <dgm:prSet presAssocID="{5F5FE1EF-CAB4-462D-A675-46A4952AE312}" presName="tx1" presStyleLbl="revTx" presStyleIdx="0" presStyleCnt="8"/>
      <dgm:spPr/>
    </dgm:pt>
    <dgm:pt modelId="{71A80B1B-D4E3-4903-8B5D-C04F88200B08}" type="pres">
      <dgm:prSet presAssocID="{5F5FE1EF-CAB4-462D-A675-46A4952AE312}" presName="vert1" presStyleCnt="0"/>
      <dgm:spPr/>
    </dgm:pt>
    <dgm:pt modelId="{51D2E821-285F-4C0B-957A-9A0183D37388}" type="pres">
      <dgm:prSet presAssocID="{55D45581-66DF-4FFB-8D27-7B9A41BB4A1E}" presName="thickLine" presStyleLbl="alignNode1" presStyleIdx="1" presStyleCnt="8"/>
      <dgm:spPr/>
    </dgm:pt>
    <dgm:pt modelId="{1C07BCC1-F4F6-48E2-8AE6-1915950091E5}" type="pres">
      <dgm:prSet presAssocID="{55D45581-66DF-4FFB-8D27-7B9A41BB4A1E}" presName="horz1" presStyleCnt="0"/>
      <dgm:spPr/>
    </dgm:pt>
    <dgm:pt modelId="{885C0B76-3798-46BC-8E31-DCFC895B99D8}" type="pres">
      <dgm:prSet presAssocID="{55D45581-66DF-4FFB-8D27-7B9A41BB4A1E}" presName="tx1" presStyleLbl="revTx" presStyleIdx="1" presStyleCnt="8"/>
      <dgm:spPr/>
    </dgm:pt>
    <dgm:pt modelId="{AA727898-5866-456E-8382-FEC214988DC6}" type="pres">
      <dgm:prSet presAssocID="{55D45581-66DF-4FFB-8D27-7B9A41BB4A1E}" presName="vert1" presStyleCnt="0"/>
      <dgm:spPr/>
    </dgm:pt>
    <dgm:pt modelId="{33C67040-E5A9-4FEF-B7BC-CEA721D12AE8}" type="pres">
      <dgm:prSet presAssocID="{9A3C2BD8-971F-40A7-81C1-0022EF524FFA}" presName="thickLine" presStyleLbl="alignNode1" presStyleIdx="2" presStyleCnt="8"/>
      <dgm:spPr/>
    </dgm:pt>
    <dgm:pt modelId="{C6ED9C09-617D-472C-BBBD-17213D4DF0AB}" type="pres">
      <dgm:prSet presAssocID="{9A3C2BD8-971F-40A7-81C1-0022EF524FFA}" presName="horz1" presStyleCnt="0"/>
      <dgm:spPr/>
    </dgm:pt>
    <dgm:pt modelId="{0775CB0F-5BE3-4FCE-A4A8-7E2B253F0E01}" type="pres">
      <dgm:prSet presAssocID="{9A3C2BD8-971F-40A7-81C1-0022EF524FFA}" presName="tx1" presStyleLbl="revTx" presStyleIdx="2" presStyleCnt="8"/>
      <dgm:spPr/>
    </dgm:pt>
    <dgm:pt modelId="{A0AD9B5D-D2AC-48F1-BFE0-606116A4FBAD}" type="pres">
      <dgm:prSet presAssocID="{9A3C2BD8-971F-40A7-81C1-0022EF524FFA}" presName="vert1" presStyleCnt="0"/>
      <dgm:spPr/>
    </dgm:pt>
    <dgm:pt modelId="{930DA156-C2CA-4862-81A5-9613DCE96CC7}" type="pres">
      <dgm:prSet presAssocID="{07E6C6AE-4B06-4BE7-B5C3-83636F566A51}" presName="thickLine" presStyleLbl="alignNode1" presStyleIdx="3" presStyleCnt="8"/>
      <dgm:spPr/>
    </dgm:pt>
    <dgm:pt modelId="{19A2A7DE-1939-4500-ACA9-AB2717F87D9E}" type="pres">
      <dgm:prSet presAssocID="{07E6C6AE-4B06-4BE7-B5C3-83636F566A51}" presName="horz1" presStyleCnt="0"/>
      <dgm:spPr/>
    </dgm:pt>
    <dgm:pt modelId="{BA8F0BE5-5656-4A89-B9B5-4AC0E48C1A19}" type="pres">
      <dgm:prSet presAssocID="{07E6C6AE-4B06-4BE7-B5C3-83636F566A51}" presName="tx1" presStyleLbl="revTx" presStyleIdx="3" presStyleCnt="8"/>
      <dgm:spPr/>
    </dgm:pt>
    <dgm:pt modelId="{1B0A8C5C-5FF7-424E-A1A4-507A420A33B6}" type="pres">
      <dgm:prSet presAssocID="{07E6C6AE-4B06-4BE7-B5C3-83636F566A51}" presName="vert1" presStyleCnt="0"/>
      <dgm:spPr/>
    </dgm:pt>
    <dgm:pt modelId="{A9CBDF53-D837-489D-83B6-D3CC454320C5}" type="pres">
      <dgm:prSet presAssocID="{A4047F90-6932-4450-8CAA-732D8A2B6F42}" presName="thickLine" presStyleLbl="alignNode1" presStyleIdx="4" presStyleCnt="8"/>
      <dgm:spPr/>
    </dgm:pt>
    <dgm:pt modelId="{365005D9-3405-49AB-B97F-05988B0336B8}" type="pres">
      <dgm:prSet presAssocID="{A4047F90-6932-4450-8CAA-732D8A2B6F42}" presName="horz1" presStyleCnt="0"/>
      <dgm:spPr/>
    </dgm:pt>
    <dgm:pt modelId="{21830C77-07EF-406F-B256-5E1B7756B210}" type="pres">
      <dgm:prSet presAssocID="{A4047F90-6932-4450-8CAA-732D8A2B6F42}" presName="tx1" presStyleLbl="revTx" presStyleIdx="4" presStyleCnt="8"/>
      <dgm:spPr/>
    </dgm:pt>
    <dgm:pt modelId="{53E15B91-0645-4F1C-835E-450266FE7F73}" type="pres">
      <dgm:prSet presAssocID="{A4047F90-6932-4450-8CAA-732D8A2B6F42}" presName="vert1" presStyleCnt="0"/>
      <dgm:spPr/>
    </dgm:pt>
    <dgm:pt modelId="{8817C466-D925-4A6B-8262-47B263BBFB21}" type="pres">
      <dgm:prSet presAssocID="{58EB7769-CC79-4975-A8DF-D3B5A3FBD65E}" presName="thickLine" presStyleLbl="alignNode1" presStyleIdx="5" presStyleCnt="8"/>
      <dgm:spPr/>
    </dgm:pt>
    <dgm:pt modelId="{0126FC87-592D-449F-87D5-DD72BE35F704}" type="pres">
      <dgm:prSet presAssocID="{58EB7769-CC79-4975-A8DF-D3B5A3FBD65E}" presName="horz1" presStyleCnt="0"/>
      <dgm:spPr/>
    </dgm:pt>
    <dgm:pt modelId="{71A934A1-3362-4A21-8B91-114939A639B5}" type="pres">
      <dgm:prSet presAssocID="{58EB7769-CC79-4975-A8DF-D3B5A3FBD65E}" presName="tx1" presStyleLbl="revTx" presStyleIdx="5" presStyleCnt="8"/>
      <dgm:spPr/>
    </dgm:pt>
    <dgm:pt modelId="{8A96D93C-AE5E-4292-99AE-6D417FBB4013}" type="pres">
      <dgm:prSet presAssocID="{58EB7769-CC79-4975-A8DF-D3B5A3FBD65E}" presName="vert1" presStyleCnt="0"/>
      <dgm:spPr/>
    </dgm:pt>
    <dgm:pt modelId="{6AD22CFA-D8C3-435C-B8A3-F362434BA099}" type="pres">
      <dgm:prSet presAssocID="{A03456EB-2B6A-4523-A5B5-16816B85D265}" presName="thickLine" presStyleLbl="alignNode1" presStyleIdx="6" presStyleCnt="8"/>
      <dgm:spPr/>
    </dgm:pt>
    <dgm:pt modelId="{49AF0BB6-0A0E-4238-8E18-21FFF4BEB2CD}" type="pres">
      <dgm:prSet presAssocID="{A03456EB-2B6A-4523-A5B5-16816B85D265}" presName="horz1" presStyleCnt="0"/>
      <dgm:spPr/>
    </dgm:pt>
    <dgm:pt modelId="{DADF5D13-57B2-4F6F-8ED0-1AC142A1AB0F}" type="pres">
      <dgm:prSet presAssocID="{A03456EB-2B6A-4523-A5B5-16816B85D265}" presName="tx1" presStyleLbl="revTx" presStyleIdx="6" presStyleCnt="8"/>
      <dgm:spPr/>
    </dgm:pt>
    <dgm:pt modelId="{3C83834D-F90A-4E69-84B9-910BA6EED084}" type="pres">
      <dgm:prSet presAssocID="{A03456EB-2B6A-4523-A5B5-16816B85D265}" presName="vert1" presStyleCnt="0"/>
      <dgm:spPr/>
    </dgm:pt>
    <dgm:pt modelId="{91CB905D-A176-40D8-AE92-C0E7DA2D4C1D}" type="pres">
      <dgm:prSet presAssocID="{153CF54C-3DE8-4869-A8D2-A07AB5C3D627}" presName="thickLine" presStyleLbl="alignNode1" presStyleIdx="7" presStyleCnt="8"/>
      <dgm:spPr/>
    </dgm:pt>
    <dgm:pt modelId="{994FBFB8-06E2-4F86-A20B-F49F4E02C1F4}" type="pres">
      <dgm:prSet presAssocID="{153CF54C-3DE8-4869-A8D2-A07AB5C3D627}" presName="horz1" presStyleCnt="0"/>
      <dgm:spPr/>
    </dgm:pt>
    <dgm:pt modelId="{FED5C246-2C59-42C0-9EAF-31EAF1A1848C}" type="pres">
      <dgm:prSet presAssocID="{153CF54C-3DE8-4869-A8D2-A07AB5C3D627}" presName="tx1" presStyleLbl="revTx" presStyleIdx="7" presStyleCnt="8"/>
      <dgm:spPr/>
    </dgm:pt>
    <dgm:pt modelId="{85A7816F-04B2-40BE-8930-F825E2CFD1A3}" type="pres">
      <dgm:prSet presAssocID="{153CF54C-3DE8-4869-A8D2-A07AB5C3D627}" presName="vert1" presStyleCnt="0"/>
      <dgm:spPr/>
    </dgm:pt>
  </dgm:ptLst>
  <dgm:cxnLst>
    <dgm:cxn modelId="{7BDEB407-0D3A-4D2E-B531-9BE61D2E72F2}" type="presOf" srcId="{07E6C6AE-4B06-4BE7-B5C3-83636F566A51}" destId="{BA8F0BE5-5656-4A89-B9B5-4AC0E48C1A19}" srcOrd="0" destOrd="0" presId="urn:microsoft.com/office/officeart/2008/layout/LinedList"/>
    <dgm:cxn modelId="{9DFD3034-203B-43E9-85D4-4138C1EA6540}" type="presOf" srcId="{A03456EB-2B6A-4523-A5B5-16816B85D265}" destId="{DADF5D13-57B2-4F6F-8ED0-1AC142A1AB0F}" srcOrd="0" destOrd="0" presId="urn:microsoft.com/office/officeart/2008/layout/LinedList"/>
    <dgm:cxn modelId="{FD4B166A-62DB-464E-BB39-76BD3527E14B}" type="presOf" srcId="{66009EB1-6632-42A8-AA00-625357E122A1}" destId="{D196E118-4844-4B6E-A96B-BEE4125BADDB}" srcOrd="0" destOrd="0" presId="urn:microsoft.com/office/officeart/2008/layout/LinedList"/>
    <dgm:cxn modelId="{00A24A76-DD21-457C-BB28-09CA2C01B29F}" type="presOf" srcId="{55D45581-66DF-4FFB-8D27-7B9A41BB4A1E}" destId="{885C0B76-3798-46BC-8E31-DCFC895B99D8}" srcOrd="0" destOrd="0" presId="urn:microsoft.com/office/officeart/2008/layout/LinedList"/>
    <dgm:cxn modelId="{1AA1EF76-8030-45BB-B24D-F15642CA6760}" srcId="{66009EB1-6632-42A8-AA00-625357E122A1}" destId="{9A3C2BD8-971F-40A7-81C1-0022EF524FFA}" srcOrd="2" destOrd="0" parTransId="{0950C667-C5CC-4B19-8572-3F0CD66D5CE1}" sibTransId="{37816647-0728-454B-96B4-5E1A879E6F16}"/>
    <dgm:cxn modelId="{974E8A7A-22CA-42B5-AFC2-0CACA50FDB81}" type="presOf" srcId="{A4047F90-6932-4450-8CAA-732D8A2B6F42}" destId="{21830C77-07EF-406F-B256-5E1B7756B210}" srcOrd="0" destOrd="0" presId="urn:microsoft.com/office/officeart/2008/layout/LinedList"/>
    <dgm:cxn modelId="{EA149A7A-CB8F-4247-8741-DCAF4FE5C170}" type="presOf" srcId="{5F5FE1EF-CAB4-462D-A675-46A4952AE312}" destId="{77AC4665-FAB7-4C0E-AD54-AD888E0F1376}" srcOrd="0" destOrd="0" presId="urn:microsoft.com/office/officeart/2008/layout/LinedList"/>
    <dgm:cxn modelId="{A8B3AD84-AA8D-4896-9617-F3E00F41C668}" type="presOf" srcId="{9A3C2BD8-971F-40A7-81C1-0022EF524FFA}" destId="{0775CB0F-5BE3-4FCE-A4A8-7E2B253F0E01}" srcOrd="0" destOrd="0" presId="urn:microsoft.com/office/officeart/2008/layout/LinedList"/>
    <dgm:cxn modelId="{4D831C8B-504B-43F7-92F4-4A09BBFF1DDA}" srcId="{66009EB1-6632-42A8-AA00-625357E122A1}" destId="{07E6C6AE-4B06-4BE7-B5C3-83636F566A51}" srcOrd="3" destOrd="0" parTransId="{E36EB61B-167E-4DE9-ADF3-6E9A8943555B}" sibTransId="{12B7516E-251F-4FF2-80C9-A5282633258B}"/>
    <dgm:cxn modelId="{726A7793-6F4E-4410-ABB8-315CA605AB08}" type="presOf" srcId="{153CF54C-3DE8-4869-A8D2-A07AB5C3D627}" destId="{FED5C246-2C59-42C0-9EAF-31EAF1A1848C}" srcOrd="0" destOrd="0" presId="urn:microsoft.com/office/officeart/2008/layout/LinedList"/>
    <dgm:cxn modelId="{C0DD4097-57CF-400D-9DDF-B78AE2991292}" srcId="{66009EB1-6632-42A8-AA00-625357E122A1}" destId="{55D45581-66DF-4FFB-8D27-7B9A41BB4A1E}" srcOrd="1" destOrd="0" parTransId="{AA40AC81-67C5-4C46-AC98-BAE65F845F95}" sibTransId="{9C31872D-AEFC-433F-A1A9-AE66337FD56A}"/>
    <dgm:cxn modelId="{201DEAA5-3EDD-4517-ADF0-8EFECEC2F4DE}" srcId="{66009EB1-6632-42A8-AA00-625357E122A1}" destId="{A4047F90-6932-4450-8CAA-732D8A2B6F42}" srcOrd="4" destOrd="0" parTransId="{36BF9725-C7B1-4716-965C-F2AE80D34851}" sibTransId="{0A36D69B-E288-4CE6-8A65-C4E81AE61D44}"/>
    <dgm:cxn modelId="{78C9E6AB-69B3-4393-AFE3-F4A5B23BA764}" srcId="{66009EB1-6632-42A8-AA00-625357E122A1}" destId="{5F5FE1EF-CAB4-462D-A675-46A4952AE312}" srcOrd="0" destOrd="0" parTransId="{0AABBD0E-625F-4582-B571-B055EA719B46}" sibTransId="{F0A91A4D-9B7E-46F5-8D90-088EDE066743}"/>
    <dgm:cxn modelId="{B889E6C6-A410-4ED8-B31B-00EF4674269A}" type="presOf" srcId="{58EB7769-CC79-4975-A8DF-D3B5A3FBD65E}" destId="{71A934A1-3362-4A21-8B91-114939A639B5}" srcOrd="0" destOrd="0" presId="urn:microsoft.com/office/officeart/2008/layout/LinedList"/>
    <dgm:cxn modelId="{FF2F99C9-834B-4977-9696-FFF7DECDB972}" srcId="{66009EB1-6632-42A8-AA00-625357E122A1}" destId="{A03456EB-2B6A-4523-A5B5-16816B85D265}" srcOrd="6" destOrd="0" parTransId="{5745A9E5-F93E-4D4E-BA0F-E2D82E26C019}" sibTransId="{8AA611EA-97C3-49B7-A49D-E2E94A3167F1}"/>
    <dgm:cxn modelId="{D24FE9DE-7D8F-486F-A76E-0295EA18E55A}" srcId="{66009EB1-6632-42A8-AA00-625357E122A1}" destId="{58EB7769-CC79-4975-A8DF-D3B5A3FBD65E}" srcOrd="5" destOrd="0" parTransId="{5B24CA32-64CA-4D0C-9682-727305BEFA51}" sibTransId="{AFC51A18-30C3-4422-A3BC-BDF1012AD3D8}"/>
    <dgm:cxn modelId="{CBC315FB-16AC-46A7-87B4-2C73E76A632A}" srcId="{66009EB1-6632-42A8-AA00-625357E122A1}" destId="{153CF54C-3DE8-4869-A8D2-A07AB5C3D627}" srcOrd="7" destOrd="0" parTransId="{3D650E51-C7C5-401A-B34E-7BB2AF9EC55B}" sibTransId="{948B56B1-B2EC-4DEC-9D10-D06C030C21F0}"/>
    <dgm:cxn modelId="{2D9B9E33-E3D7-4B53-BEC4-7C5FB8FF2C8D}" type="presParOf" srcId="{D196E118-4844-4B6E-A96B-BEE4125BADDB}" destId="{43E34B8F-B6FB-442F-8228-09AF9BDF554B}" srcOrd="0" destOrd="0" presId="urn:microsoft.com/office/officeart/2008/layout/LinedList"/>
    <dgm:cxn modelId="{33E96A8D-977C-4AEF-99EC-EBA0F1611589}" type="presParOf" srcId="{D196E118-4844-4B6E-A96B-BEE4125BADDB}" destId="{C2C0A337-4940-4741-AD6C-0DF7A3558890}" srcOrd="1" destOrd="0" presId="urn:microsoft.com/office/officeart/2008/layout/LinedList"/>
    <dgm:cxn modelId="{8C026435-D2B3-46F3-A9BF-0B6BC1A10DF4}" type="presParOf" srcId="{C2C0A337-4940-4741-AD6C-0DF7A3558890}" destId="{77AC4665-FAB7-4C0E-AD54-AD888E0F1376}" srcOrd="0" destOrd="0" presId="urn:microsoft.com/office/officeart/2008/layout/LinedList"/>
    <dgm:cxn modelId="{47CEEFDE-3690-46D0-965C-831C91578307}" type="presParOf" srcId="{C2C0A337-4940-4741-AD6C-0DF7A3558890}" destId="{71A80B1B-D4E3-4903-8B5D-C04F88200B08}" srcOrd="1" destOrd="0" presId="urn:microsoft.com/office/officeart/2008/layout/LinedList"/>
    <dgm:cxn modelId="{64CAF124-42B8-4DF4-9C4F-DBF950CB6E41}" type="presParOf" srcId="{D196E118-4844-4B6E-A96B-BEE4125BADDB}" destId="{51D2E821-285F-4C0B-957A-9A0183D37388}" srcOrd="2" destOrd="0" presId="urn:microsoft.com/office/officeart/2008/layout/LinedList"/>
    <dgm:cxn modelId="{AB457780-1CB8-491A-B04D-F4B6FD9A8507}" type="presParOf" srcId="{D196E118-4844-4B6E-A96B-BEE4125BADDB}" destId="{1C07BCC1-F4F6-48E2-8AE6-1915950091E5}" srcOrd="3" destOrd="0" presId="urn:microsoft.com/office/officeart/2008/layout/LinedList"/>
    <dgm:cxn modelId="{EB505909-1536-4747-B32A-F2B7A013E53F}" type="presParOf" srcId="{1C07BCC1-F4F6-48E2-8AE6-1915950091E5}" destId="{885C0B76-3798-46BC-8E31-DCFC895B99D8}" srcOrd="0" destOrd="0" presId="urn:microsoft.com/office/officeart/2008/layout/LinedList"/>
    <dgm:cxn modelId="{01091259-919B-42BE-91C1-82AE9D94AA4B}" type="presParOf" srcId="{1C07BCC1-F4F6-48E2-8AE6-1915950091E5}" destId="{AA727898-5866-456E-8382-FEC214988DC6}" srcOrd="1" destOrd="0" presId="urn:microsoft.com/office/officeart/2008/layout/LinedList"/>
    <dgm:cxn modelId="{BA59844F-4D50-47A7-B0AD-FC824EDEFF5C}" type="presParOf" srcId="{D196E118-4844-4B6E-A96B-BEE4125BADDB}" destId="{33C67040-E5A9-4FEF-B7BC-CEA721D12AE8}" srcOrd="4" destOrd="0" presId="urn:microsoft.com/office/officeart/2008/layout/LinedList"/>
    <dgm:cxn modelId="{D1ACE77E-6518-41B6-9CE1-A13A45015377}" type="presParOf" srcId="{D196E118-4844-4B6E-A96B-BEE4125BADDB}" destId="{C6ED9C09-617D-472C-BBBD-17213D4DF0AB}" srcOrd="5" destOrd="0" presId="urn:microsoft.com/office/officeart/2008/layout/LinedList"/>
    <dgm:cxn modelId="{BBD1F4AB-A5D2-431A-A4F0-07F95A4986E2}" type="presParOf" srcId="{C6ED9C09-617D-472C-BBBD-17213D4DF0AB}" destId="{0775CB0F-5BE3-4FCE-A4A8-7E2B253F0E01}" srcOrd="0" destOrd="0" presId="urn:microsoft.com/office/officeart/2008/layout/LinedList"/>
    <dgm:cxn modelId="{556C4400-B612-446C-A41E-03E10E5E3008}" type="presParOf" srcId="{C6ED9C09-617D-472C-BBBD-17213D4DF0AB}" destId="{A0AD9B5D-D2AC-48F1-BFE0-606116A4FBAD}" srcOrd="1" destOrd="0" presId="urn:microsoft.com/office/officeart/2008/layout/LinedList"/>
    <dgm:cxn modelId="{CDFD3A69-BD35-417B-85EE-8E7A2938575C}" type="presParOf" srcId="{D196E118-4844-4B6E-A96B-BEE4125BADDB}" destId="{930DA156-C2CA-4862-81A5-9613DCE96CC7}" srcOrd="6" destOrd="0" presId="urn:microsoft.com/office/officeart/2008/layout/LinedList"/>
    <dgm:cxn modelId="{3E59FC26-005E-4A2D-9222-812A58415479}" type="presParOf" srcId="{D196E118-4844-4B6E-A96B-BEE4125BADDB}" destId="{19A2A7DE-1939-4500-ACA9-AB2717F87D9E}" srcOrd="7" destOrd="0" presId="urn:microsoft.com/office/officeart/2008/layout/LinedList"/>
    <dgm:cxn modelId="{5439B6C0-02E6-404E-A70C-AFBC065EFFF6}" type="presParOf" srcId="{19A2A7DE-1939-4500-ACA9-AB2717F87D9E}" destId="{BA8F0BE5-5656-4A89-B9B5-4AC0E48C1A19}" srcOrd="0" destOrd="0" presId="urn:microsoft.com/office/officeart/2008/layout/LinedList"/>
    <dgm:cxn modelId="{C15EF05E-304E-4F98-9247-247F02F98D01}" type="presParOf" srcId="{19A2A7DE-1939-4500-ACA9-AB2717F87D9E}" destId="{1B0A8C5C-5FF7-424E-A1A4-507A420A33B6}" srcOrd="1" destOrd="0" presId="urn:microsoft.com/office/officeart/2008/layout/LinedList"/>
    <dgm:cxn modelId="{9DD776A5-2F0B-44BF-B8EF-87E6DFB87D14}" type="presParOf" srcId="{D196E118-4844-4B6E-A96B-BEE4125BADDB}" destId="{A9CBDF53-D837-489D-83B6-D3CC454320C5}" srcOrd="8" destOrd="0" presId="urn:microsoft.com/office/officeart/2008/layout/LinedList"/>
    <dgm:cxn modelId="{15CE0545-C0A2-487C-80DF-EB91F2D04CBC}" type="presParOf" srcId="{D196E118-4844-4B6E-A96B-BEE4125BADDB}" destId="{365005D9-3405-49AB-B97F-05988B0336B8}" srcOrd="9" destOrd="0" presId="urn:microsoft.com/office/officeart/2008/layout/LinedList"/>
    <dgm:cxn modelId="{12625DF1-7DF9-4116-9442-A6B3BFFEB136}" type="presParOf" srcId="{365005D9-3405-49AB-B97F-05988B0336B8}" destId="{21830C77-07EF-406F-B256-5E1B7756B210}" srcOrd="0" destOrd="0" presId="urn:microsoft.com/office/officeart/2008/layout/LinedList"/>
    <dgm:cxn modelId="{19DA280C-4CC3-409D-A3BC-A35728515A66}" type="presParOf" srcId="{365005D9-3405-49AB-B97F-05988B0336B8}" destId="{53E15B91-0645-4F1C-835E-450266FE7F73}" srcOrd="1" destOrd="0" presId="urn:microsoft.com/office/officeart/2008/layout/LinedList"/>
    <dgm:cxn modelId="{3F149723-100B-46F7-BF54-728EF25BE153}" type="presParOf" srcId="{D196E118-4844-4B6E-A96B-BEE4125BADDB}" destId="{8817C466-D925-4A6B-8262-47B263BBFB21}" srcOrd="10" destOrd="0" presId="urn:microsoft.com/office/officeart/2008/layout/LinedList"/>
    <dgm:cxn modelId="{7FE8B369-57AB-4D9B-8CE0-6A4213688BAF}" type="presParOf" srcId="{D196E118-4844-4B6E-A96B-BEE4125BADDB}" destId="{0126FC87-592D-449F-87D5-DD72BE35F704}" srcOrd="11" destOrd="0" presId="urn:microsoft.com/office/officeart/2008/layout/LinedList"/>
    <dgm:cxn modelId="{271AF55F-E78B-40B6-BD20-2E108E9EDB6A}" type="presParOf" srcId="{0126FC87-592D-449F-87D5-DD72BE35F704}" destId="{71A934A1-3362-4A21-8B91-114939A639B5}" srcOrd="0" destOrd="0" presId="urn:microsoft.com/office/officeart/2008/layout/LinedList"/>
    <dgm:cxn modelId="{487F0A45-022B-404D-A820-A664DE26D8AE}" type="presParOf" srcId="{0126FC87-592D-449F-87D5-DD72BE35F704}" destId="{8A96D93C-AE5E-4292-99AE-6D417FBB4013}" srcOrd="1" destOrd="0" presId="urn:microsoft.com/office/officeart/2008/layout/LinedList"/>
    <dgm:cxn modelId="{C45EFBF4-C8DA-4B02-8DCB-73EF96B8EBFC}" type="presParOf" srcId="{D196E118-4844-4B6E-A96B-BEE4125BADDB}" destId="{6AD22CFA-D8C3-435C-B8A3-F362434BA099}" srcOrd="12" destOrd="0" presId="urn:microsoft.com/office/officeart/2008/layout/LinedList"/>
    <dgm:cxn modelId="{78D39E7D-A885-44FC-893B-A8A302DA006E}" type="presParOf" srcId="{D196E118-4844-4B6E-A96B-BEE4125BADDB}" destId="{49AF0BB6-0A0E-4238-8E18-21FFF4BEB2CD}" srcOrd="13" destOrd="0" presId="urn:microsoft.com/office/officeart/2008/layout/LinedList"/>
    <dgm:cxn modelId="{B3C37219-7C17-40C8-BE98-A6F02510398E}" type="presParOf" srcId="{49AF0BB6-0A0E-4238-8E18-21FFF4BEB2CD}" destId="{DADF5D13-57B2-4F6F-8ED0-1AC142A1AB0F}" srcOrd="0" destOrd="0" presId="urn:microsoft.com/office/officeart/2008/layout/LinedList"/>
    <dgm:cxn modelId="{8ABDC05B-19F9-4645-BA4A-217DF4EF5D28}" type="presParOf" srcId="{49AF0BB6-0A0E-4238-8E18-21FFF4BEB2CD}" destId="{3C83834D-F90A-4E69-84B9-910BA6EED084}" srcOrd="1" destOrd="0" presId="urn:microsoft.com/office/officeart/2008/layout/LinedList"/>
    <dgm:cxn modelId="{2834228A-0C4E-48DE-BAA7-CFB053EFA233}" type="presParOf" srcId="{D196E118-4844-4B6E-A96B-BEE4125BADDB}" destId="{91CB905D-A176-40D8-AE92-C0E7DA2D4C1D}" srcOrd="14" destOrd="0" presId="urn:microsoft.com/office/officeart/2008/layout/LinedList"/>
    <dgm:cxn modelId="{BD9394DA-72E8-4241-9984-809A118925D2}" type="presParOf" srcId="{D196E118-4844-4B6E-A96B-BEE4125BADDB}" destId="{994FBFB8-06E2-4F86-A20B-F49F4E02C1F4}" srcOrd="15" destOrd="0" presId="urn:microsoft.com/office/officeart/2008/layout/LinedList"/>
    <dgm:cxn modelId="{D050E527-D4B9-43B2-BCE7-A2B8F48D6E91}" type="presParOf" srcId="{994FBFB8-06E2-4F86-A20B-F49F4E02C1F4}" destId="{FED5C246-2C59-42C0-9EAF-31EAF1A1848C}" srcOrd="0" destOrd="0" presId="urn:microsoft.com/office/officeart/2008/layout/LinedList"/>
    <dgm:cxn modelId="{F4225666-FCE7-4AD8-9661-D8140F0D2F14}" type="presParOf" srcId="{994FBFB8-06E2-4F86-A20B-F49F4E02C1F4}" destId="{85A7816F-04B2-40BE-8930-F825E2CFD1A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8A9867-C3DC-436A-BD23-51F0B3AF7EF1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DE4412-7C22-4A1E-932F-1E44BA9D83ED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AC5B3-ACE8-4718-A8E6-28897B19184F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Sovellus auttaa käyttäjiä hallitsemaan tehtäviä tekoälyn avulla.</a:t>
          </a:r>
          <a:endParaRPr lang="en-US" sz="2500" kern="1200"/>
        </a:p>
      </dsp:txBody>
      <dsp:txXfrm>
        <a:off x="1435988" y="531"/>
        <a:ext cx="9079611" cy="1243280"/>
      </dsp:txXfrm>
    </dsp:sp>
    <dsp:sp modelId="{4E79D294-A5E5-4BC1-843F-390008ED4DE7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215A0-EAF1-40C2-9959-8CF04C7C6AC7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958CE-68F6-45DF-B39C-E052EC3F7384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Yhdistää koneoppimismallin ja Google Kalenterin.</a:t>
          </a:r>
          <a:endParaRPr lang="en-US" sz="2500" kern="1200"/>
        </a:p>
      </dsp:txBody>
      <dsp:txXfrm>
        <a:off x="1435988" y="1554631"/>
        <a:ext cx="9079611" cy="1243280"/>
      </dsp:txXfrm>
    </dsp:sp>
    <dsp:sp modelId="{E6612C45-FD5A-4EBF-99D7-4B587DD4219C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8ED68-2114-44BD-B598-957910A1BE75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E8CE85-1D69-404C-BE68-CFFC34E59E28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500" kern="1200"/>
            <a:t>Kehitetty Pythonilla, käyttöliittymä Tkinterillä.</a:t>
          </a:r>
          <a:endParaRPr lang="en-US" sz="2500" kern="1200"/>
        </a:p>
      </dsp:txBody>
      <dsp:txXfrm>
        <a:off x="1435988" y="3108732"/>
        <a:ext cx="9079611" cy="12432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F7AA25-E289-47B0-92EE-D9B9419590EF}">
      <dsp:nvSpPr>
        <dsp:cNvPr id="0" name=""/>
        <dsp:cNvSpPr/>
      </dsp:nvSpPr>
      <dsp:spPr>
        <a:xfrm>
          <a:off x="212335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D3573-2446-4D97-B678-301C136F5AA3}">
      <dsp:nvSpPr>
        <dsp:cNvPr id="0" name=""/>
        <dsp:cNvSpPr/>
      </dsp:nvSpPr>
      <dsp:spPr>
        <a:xfrm>
          <a:off x="492877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59CD1-C124-4ABF-808D-16267144F712}">
      <dsp:nvSpPr>
        <dsp:cNvPr id="0" name=""/>
        <dsp:cNvSpPr/>
      </dsp:nvSpPr>
      <dsp:spPr>
        <a:xfrm>
          <a:off x="1834517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Tehtävien keston ennustaminen koneoppimisella.</a:t>
          </a:r>
          <a:endParaRPr lang="en-US" sz="2400" kern="1200"/>
        </a:p>
      </dsp:txBody>
      <dsp:txXfrm>
        <a:off x="1834517" y="470390"/>
        <a:ext cx="3148942" cy="1335915"/>
      </dsp:txXfrm>
    </dsp:sp>
    <dsp:sp modelId="{C02044A1-0FDE-4194-A516-8A03FA9F63EA}">
      <dsp:nvSpPr>
        <dsp:cNvPr id="0" name=""/>
        <dsp:cNvSpPr/>
      </dsp:nvSpPr>
      <dsp:spPr>
        <a:xfrm>
          <a:off x="5532139" y="4703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CF6D2-94F4-4ED2-8ED9-18E86F0F48B2}">
      <dsp:nvSpPr>
        <dsp:cNvPr id="0" name=""/>
        <dsp:cNvSpPr/>
      </dsp:nvSpPr>
      <dsp:spPr>
        <a:xfrm>
          <a:off x="5812681" y="7509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78896-62C3-4454-8224-58C2811CBF4D}">
      <dsp:nvSpPr>
        <dsp:cNvPr id="0" name=""/>
        <dsp:cNvSpPr/>
      </dsp:nvSpPr>
      <dsp:spPr>
        <a:xfrm>
          <a:off x="7154322" y="4703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Käyttäjäystävällinen tehtävien hallinta.</a:t>
          </a:r>
          <a:endParaRPr lang="en-US" sz="2400" kern="1200"/>
        </a:p>
      </dsp:txBody>
      <dsp:txXfrm>
        <a:off x="7154322" y="470390"/>
        <a:ext cx="3148942" cy="1335915"/>
      </dsp:txXfrm>
    </dsp:sp>
    <dsp:sp modelId="{15A87F74-EC90-4EB8-AB54-D1FE57203DB7}">
      <dsp:nvSpPr>
        <dsp:cNvPr id="0" name=""/>
        <dsp:cNvSpPr/>
      </dsp:nvSpPr>
      <dsp:spPr>
        <a:xfrm>
          <a:off x="212335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800D06-4CAB-4F7C-A1EF-3F6435DF3EB2}">
      <dsp:nvSpPr>
        <dsp:cNvPr id="0" name=""/>
        <dsp:cNvSpPr/>
      </dsp:nvSpPr>
      <dsp:spPr>
        <a:xfrm>
          <a:off x="492877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ABBED-0EF0-4A66-A122-5C0B7CB4D100}">
      <dsp:nvSpPr>
        <dsp:cNvPr id="0" name=""/>
        <dsp:cNvSpPr/>
      </dsp:nvSpPr>
      <dsp:spPr>
        <a:xfrm>
          <a:off x="1834517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Synkronointi Google Kalenteriin.</a:t>
          </a:r>
          <a:endParaRPr lang="en-US" sz="2400" kern="1200"/>
        </a:p>
      </dsp:txBody>
      <dsp:txXfrm>
        <a:off x="1834517" y="2546238"/>
        <a:ext cx="3148942" cy="1335915"/>
      </dsp:txXfrm>
    </dsp:sp>
    <dsp:sp modelId="{5DE718A5-A447-46EE-B057-84CD276E6346}">
      <dsp:nvSpPr>
        <dsp:cNvPr id="0" name=""/>
        <dsp:cNvSpPr/>
      </dsp:nvSpPr>
      <dsp:spPr>
        <a:xfrm>
          <a:off x="5532139" y="2546238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803E19-00CC-47D0-8496-53B0CCEC54CC}">
      <dsp:nvSpPr>
        <dsp:cNvPr id="0" name=""/>
        <dsp:cNvSpPr/>
      </dsp:nvSpPr>
      <dsp:spPr>
        <a:xfrm>
          <a:off x="5812681" y="2826780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86496-04A0-4881-B7D8-1B891417E122}">
      <dsp:nvSpPr>
        <dsp:cNvPr id="0" name=""/>
        <dsp:cNvSpPr/>
      </dsp:nvSpPr>
      <dsp:spPr>
        <a:xfrm>
          <a:off x="7154322" y="254623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400" kern="1200"/>
            <a:t>Helppo asennus ja käyttö.</a:t>
          </a:r>
          <a:endParaRPr lang="en-US" sz="2400" kern="1200"/>
        </a:p>
      </dsp:txBody>
      <dsp:txXfrm>
        <a:off x="7154322" y="2546238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DC82E1-6A4A-4A3D-A432-AD71596FCFDA}">
      <dsp:nvSpPr>
        <dsp:cNvPr id="0" name=""/>
        <dsp:cNvSpPr/>
      </dsp:nvSpPr>
      <dsp:spPr>
        <a:xfrm>
          <a:off x="0" y="1407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F90522-4D72-4299-997C-ED90196992D5}">
      <dsp:nvSpPr>
        <dsp:cNvPr id="0" name=""/>
        <dsp:cNvSpPr/>
      </dsp:nvSpPr>
      <dsp:spPr>
        <a:xfrm>
          <a:off x="181488" y="136399"/>
          <a:ext cx="329979" cy="3299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7C155-0ED6-4E3B-9DAC-B5C3353BD5E5}">
      <dsp:nvSpPr>
        <dsp:cNvPr id="0" name=""/>
        <dsp:cNvSpPr/>
      </dsp:nvSpPr>
      <dsp:spPr>
        <a:xfrm>
          <a:off x="692956" y="1407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Python 3.10+</a:t>
          </a:r>
        </a:p>
      </dsp:txBody>
      <dsp:txXfrm>
        <a:off x="692956" y="1407"/>
        <a:ext cx="9822643" cy="599962"/>
      </dsp:txXfrm>
    </dsp:sp>
    <dsp:sp modelId="{C1A82B9F-136B-4A49-82B5-01C28FA38C85}">
      <dsp:nvSpPr>
        <dsp:cNvPr id="0" name=""/>
        <dsp:cNvSpPr/>
      </dsp:nvSpPr>
      <dsp:spPr>
        <a:xfrm>
          <a:off x="0" y="751361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F93FD5-A71A-4666-8EFA-F800D5AD794E}">
      <dsp:nvSpPr>
        <dsp:cNvPr id="0" name=""/>
        <dsp:cNvSpPr/>
      </dsp:nvSpPr>
      <dsp:spPr>
        <a:xfrm>
          <a:off x="181488" y="886352"/>
          <a:ext cx="329979" cy="3299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EE91F-64C0-4ABC-9144-32FCB00882D4}">
      <dsp:nvSpPr>
        <dsp:cNvPr id="0" name=""/>
        <dsp:cNvSpPr/>
      </dsp:nvSpPr>
      <dsp:spPr>
        <a:xfrm>
          <a:off x="692956" y="751361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Scikit-learn (ML)</a:t>
          </a:r>
        </a:p>
      </dsp:txBody>
      <dsp:txXfrm>
        <a:off x="692956" y="751361"/>
        <a:ext cx="9822643" cy="599962"/>
      </dsp:txXfrm>
    </dsp:sp>
    <dsp:sp modelId="{77CD39EA-9E1C-4F93-8D12-0AE0E821DDD5}">
      <dsp:nvSpPr>
        <dsp:cNvPr id="0" name=""/>
        <dsp:cNvSpPr/>
      </dsp:nvSpPr>
      <dsp:spPr>
        <a:xfrm>
          <a:off x="0" y="1501314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ED9187-7CA1-4926-AAAD-673E1B6B3132}">
      <dsp:nvSpPr>
        <dsp:cNvPr id="0" name=""/>
        <dsp:cNvSpPr/>
      </dsp:nvSpPr>
      <dsp:spPr>
        <a:xfrm>
          <a:off x="181488" y="1636305"/>
          <a:ext cx="329979" cy="32997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79074-0FD2-4A6A-938F-B14E951BEAE6}">
      <dsp:nvSpPr>
        <dsp:cNvPr id="0" name=""/>
        <dsp:cNvSpPr/>
      </dsp:nvSpPr>
      <dsp:spPr>
        <a:xfrm>
          <a:off x="692956" y="1501314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Pandas (data)</a:t>
          </a:r>
        </a:p>
      </dsp:txBody>
      <dsp:txXfrm>
        <a:off x="692956" y="1501314"/>
        <a:ext cx="9822643" cy="599962"/>
      </dsp:txXfrm>
    </dsp:sp>
    <dsp:sp modelId="{3902190D-DA65-4D5A-968D-94E06E968C0E}">
      <dsp:nvSpPr>
        <dsp:cNvPr id="0" name=""/>
        <dsp:cNvSpPr/>
      </dsp:nvSpPr>
      <dsp:spPr>
        <a:xfrm>
          <a:off x="0" y="2251267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A93E4-3C32-4AA2-8F97-7C6C4A617CE0}">
      <dsp:nvSpPr>
        <dsp:cNvPr id="0" name=""/>
        <dsp:cNvSpPr/>
      </dsp:nvSpPr>
      <dsp:spPr>
        <a:xfrm>
          <a:off x="181488" y="2386258"/>
          <a:ext cx="329979" cy="32997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9519E-DC12-4BF7-ACFD-4CC5FD4B30B5}">
      <dsp:nvSpPr>
        <dsp:cNvPr id="0" name=""/>
        <dsp:cNvSpPr/>
      </dsp:nvSpPr>
      <dsp:spPr>
        <a:xfrm>
          <a:off x="692956" y="2251267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Tkinter (UI)</a:t>
          </a:r>
        </a:p>
      </dsp:txBody>
      <dsp:txXfrm>
        <a:off x="692956" y="2251267"/>
        <a:ext cx="9822643" cy="599962"/>
      </dsp:txXfrm>
    </dsp:sp>
    <dsp:sp modelId="{4CDE6D4F-7FF1-4E26-AB14-A34185CEE3FA}">
      <dsp:nvSpPr>
        <dsp:cNvPr id="0" name=""/>
        <dsp:cNvSpPr/>
      </dsp:nvSpPr>
      <dsp:spPr>
        <a:xfrm>
          <a:off x="0" y="3001220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12D84F-1BE0-419A-8395-A4D98DABE66A}">
      <dsp:nvSpPr>
        <dsp:cNvPr id="0" name=""/>
        <dsp:cNvSpPr/>
      </dsp:nvSpPr>
      <dsp:spPr>
        <a:xfrm>
          <a:off x="181488" y="3136211"/>
          <a:ext cx="329979" cy="32997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11A71-A434-4B3D-9084-ED3C6DB186E5}">
      <dsp:nvSpPr>
        <dsp:cNvPr id="0" name=""/>
        <dsp:cNvSpPr/>
      </dsp:nvSpPr>
      <dsp:spPr>
        <a:xfrm>
          <a:off x="692956" y="3001220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Google API (kalenteri)</a:t>
          </a:r>
        </a:p>
      </dsp:txBody>
      <dsp:txXfrm>
        <a:off x="692956" y="3001220"/>
        <a:ext cx="9822643" cy="599962"/>
      </dsp:txXfrm>
    </dsp:sp>
    <dsp:sp modelId="{C365899E-AFF7-426A-83EC-246C8F31C97C}">
      <dsp:nvSpPr>
        <dsp:cNvPr id="0" name=""/>
        <dsp:cNvSpPr/>
      </dsp:nvSpPr>
      <dsp:spPr>
        <a:xfrm>
          <a:off x="0" y="3751173"/>
          <a:ext cx="10515600" cy="59996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8B835-F2D1-44D8-BDCA-7060075FB3AD}">
      <dsp:nvSpPr>
        <dsp:cNvPr id="0" name=""/>
        <dsp:cNvSpPr/>
      </dsp:nvSpPr>
      <dsp:spPr>
        <a:xfrm>
          <a:off x="181488" y="3886165"/>
          <a:ext cx="329979" cy="32997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45DF2-677B-41EC-9391-D7EA0FF3C90F}">
      <dsp:nvSpPr>
        <dsp:cNvPr id="0" name=""/>
        <dsp:cNvSpPr/>
      </dsp:nvSpPr>
      <dsp:spPr>
        <a:xfrm>
          <a:off x="692956" y="3751173"/>
          <a:ext cx="9822643" cy="599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96" tIns="63496" rIns="63496" bIns="634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Pickle (mallin tallennus)</a:t>
          </a:r>
        </a:p>
      </dsp:txBody>
      <dsp:txXfrm>
        <a:off x="692956" y="3751173"/>
        <a:ext cx="9822643" cy="599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BBE68-BF7A-4C38-A500-FA9DAB68BD13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46471-154B-47FD-ADEA-41BE740D6CCD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9677F3-9E68-42E1-A68A-4E52FC8F4FA3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Käyttäjä syöttää tehtävän tiedot (esim. tärkeys, deadline)</a:t>
          </a:r>
        </a:p>
      </dsp:txBody>
      <dsp:txXfrm>
        <a:off x="1339618" y="2288"/>
        <a:ext cx="5024605" cy="1159843"/>
      </dsp:txXfrm>
    </dsp:sp>
    <dsp:sp modelId="{22D953C8-2649-4269-B247-9EF666138C60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8A1047-4636-4FD8-9EA5-63F4BCEC228B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6893C9-E67B-492D-9732-573178DAD46B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Koneoppimismalli arvioi tehtävän suoritusajan</a:t>
          </a:r>
        </a:p>
      </dsp:txBody>
      <dsp:txXfrm>
        <a:off x="1339618" y="1452092"/>
        <a:ext cx="5024605" cy="1159843"/>
      </dsp:txXfrm>
    </dsp:sp>
    <dsp:sp modelId="{7967DB6C-73A6-425D-80CB-3CFB94B9265E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1B99A6-7041-45DE-8052-B88BE8824BAE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F0A56-0778-4F3A-A5EA-0E2049DC4BEC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Sovellus ehdottaa sopivaa ajankohtaa</a:t>
          </a:r>
        </a:p>
      </dsp:txBody>
      <dsp:txXfrm>
        <a:off x="1339618" y="2901896"/>
        <a:ext cx="5024605" cy="1159843"/>
      </dsp:txXfrm>
    </dsp:sp>
    <dsp:sp modelId="{10767A5D-3E4B-4061-A8DD-D81CE2ECEFEF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DB134-CB01-49C4-B125-F35DF9A20BFB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94A28-B919-4522-825C-FF0C76F937D6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Tieto siirretään Google Kalenteriin automaattisesti</a:t>
          </a:r>
        </a:p>
      </dsp:txBody>
      <dsp:txXfrm>
        <a:off x="1339618" y="4351700"/>
        <a:ext cx="5024605" cy="1159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5F8432-9241-4222-9AF7-C1E85BC11FF1}">
      <dsp:nvSpPr>
        <dsp:cNvPr id="0" name=""/>
        <dsp:cNvSpPr/>
      </dsp:nvSpPr>
      <dsp:spPr>
        <a:xfrm>
          <a:off x="682185" y="0"/>
          <a:ext cx="5536141" cy="5536141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B21F4-8BBA-4073-B241-3DB2F869777D}">
      <dsp:nvSpPr>
        <dsp:cNvPr id="0" name=""/>
        <dsp:cNvSpPr/>
      </dsp:nvSpPr>
      <dsp:spPr>
        <a:xfrm>
          <a:off x="1208118" y="525933"/>
          <a:ext cx="2159094" cy="21590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✅ Tehtävien priorisointi tekoälyn avulla</a:t>
          </a:r>
        </a:p>
      </dsp:txBody>
      <dsp:txXfrm>
        <a:off x="1313516" y="631331"/>
        <a:ext cx="1948298" cy="1948298"/>
      </dsp:txXfrm>
    </dsp:sp>
    <dsp:sp modelId="{11032A23-ADCC-4357-A239-06769A399180}">
      <dsp:nvSpPr>
        <dsp:cNvPr id="0" name=""/>
        <dsp:cNvSpPr/>
      </dsp:nvSpPr>
      <dsp:spPr>
        <a:xfrm>
          <a:off x="3533298" y="525933"/>
          <a:ext cx="2159094" cy="21590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🧠 Ajan säästö automaattisen arvioinnin avulla</a:t>
          </a:r>
        </a:p>
      </dsp:txBody>
      <dsp:txXfrm>
        <a:off x="3638696" y="631331"/>
        <a:ext cx="1948298" cy="1948298"/>
      </dsp:txXfrm>
    </dsp:sp>
    <dsp:sp modelId="{B52D73C4-C8FC-4293-897B-2B6BE350764E}">
      <dsp:nvSpPr>
        <dsp:cNvPr id="0" name=""/>
        <dsp:cNvSpPr/>
      </dsp:nvSpPr>
      <dsp:spPr>
        <a:xfrm>
          <a:off x="1208118" y="2851112"/>
          <a:ext cx="2159094" cy="21590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📅 Google Kalenteri -integraatio helpottaa arkea</a:t>
          </a:r>
        </a:p>
      </dsp:txBody>
      <dsp:txXfrm>
        <a:off x="1313516" y="2956510"/>
        <a:ext cx="1948298" cy="1948298"/>
      </dsp:txXfrm>
    </dsp:sp>
    <dsp:sp modelId="{E0EA95CB-B1F3-49E9-A04C-B42FC53E5FF3}">
      <dsp:nvSpPr>
        <dsp:cNvPr id="0" name=""/>
        <dsp:cNvSpPr/>
      </dsp:nvSpPr>
      <dsp:spPr>
        <a:xfrm>
          <a:off x="3533298" y="2851112"/>
          <a:ext cx="2159094" cy="21590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🖱️ Yksinkertainen ja nopea käyttöliittymä</a:t>
          </a:r>
        </a:p>
      </dsp:txBody>
      <dsp:txXfrm>
        <a:off x="3638696" y="2956510"/>
        <a:ext cx="1948298" cy="1948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34B8F-B6FB-442F-8228-09AF9BDF554B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C4665-FAB7-4C0E-AD54-AD888E0F1376}">
      <dsp:nvSpPr>
        <dsp:cNvPr id="0" name=""/>
        <dsp:cNvSpPr/>
      </dsp:nvSpPr>
      <dsp:spPr>
        <a:xfrm>
          <a:off x="0" y="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/>
            <a:t>🔧 Jatkokehitysehdotuksia:</a:t>
          </a:r>
          <a:endParaRPr lang="en-US" sz="2600" kern="1200"/>
        </a:p>
      </dsp:txBody>
      <dsp:txXfrm>
        <a:off x="0" y="0"/>
        <a:ext cx="6900512" cy="692017"/>
      </dsp:txXfrm>
    </dsp:sp>
    <dsp:sp modelId="{51D2E821-285F-4C0B-957A-9A0183D37388}">
      <dsp:nvSpPr>
        <dsp:cNvPr id="0" name=""/>
        <dsp:cNvSpPr/>
      </dsp:nvSpPr>
      <dsp:spPr>
        <a:xfrm>
          <a:off x="0" y="692017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5C0B76-3798-46BC-8E31-DCFC895B99D8}">
      <dsp:nvSpPr>
        <dsp:cNvPr id="0" name=""/>
        <dsp:cNvSpPr/>
      </dsp:nvSpPr>
      <dsp:spPr>
        <a:xfrm>
          <a:off x="0" y="692017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Mobiilituki (esim. selain tai puhelinsovellus)</a:t>
          </a:r>
          <a:endParaRPr lang="en-US" sz="2600" kern="1200" dirty="0"/>
        </a:p>
      </dsp:txBody>
      <dsp:txXfrm>
        <a:off x="0" y="692017"/>
        <a:ext cx="6900512" cy="692017"/>
      </dsp:txXfrm>
    </dsp:sp>
    <dsp:sp modelId="{33C67040-E5A9-4FEF-B7BC-CEA721D12AE8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5CB0F-5BE3-4FCE-A4A8-7E2B253F0E01}">
      <dsp:nvSpPr>
        <dsp:cNvPr id="0" name=""/>
        <dsp:cNvSpPr/>
      </dsp:nvSpPr>
      <dsp:spPr>
        <a:xfrm>
          <a:off x="0" y="138403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Käyttäjäprofiilit ja personoitu oppiminen</a:t>
          </a:r>
          <a:endParaRPr lang="en-US" sz="2600" kern="1200" dirty="0"/>
        </a:p>
      </dsp:txBody>
      <dsp:txXfrm>
        <a:off x="0" y="1384035"/>
        <a:ext cx="6900512" cy="692017"/>
      </dsp:txXfrm>
    </dsp:sp>
    <dsp:sp modelId="{930DA156-C2CA-4862-81A5-9613DCE96CC7}">
      <dsp:nvSpPr>
        <dsp:cNvPr id="0" name=""/>
        <dsp:cNvSpPr/>
      </dsp:nvSpPr>
      <dsp:spPr>
        <a:xfrm>
          <a:off x="0" y="207605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8F0BE5-5656-4A89-B9B5-4AC0E48C1A19}">
      <dsp:nvSpPr>
        <dsp:cNvPr id="0" name=""/>
        <dsp:cNvSpPr/>
      </dsp:nvSpPr>
      <dsp:spPr>
        <a:xfrm>
          <a:off x="0" y="2076052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Tehtävien palautteen keruu mallin parantamiseksi</a:t>
          </a:r>
          <a:endParaRPr lang="en-US" sz="2600" kern="1200" dirty="0"/>
        </a:p>
      </dsp:txBody>
      <dsp:txXfrm>
        <a:off x="0" y="2076052"/>
        <a:ext cx="6900512" cy="692017"/>
      </dsp:txXfrm>
    </dsp:sp>
    <dsp:sp modelId="{A9CBDF53-D837-489D-83B6-D3CC454320C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830C77-07EF-406F-B256-5E1B7756B210}">
      <dsp:nvSpPr>
        <dsp:cNvPr id="0" name=""/>
        <dsp:cNvSpPr/>
      </dsp:nvSpPr>
      <dsp:spPr>
        <a:xfrm>
          <a:off x="0" y="2768070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/>
            <a:t>📘 Projektin aikana opittua:</a:t>
          </a:r>
          <a:endParaRPr lang="en-US" sz="2600" kern="1200"/>
        </a:p>
      </dsp:txBody>
      <dsp:txXfrm>
        <a:off x="0" y="2768070"/>
        <a:ext cx="6900512" cy="692017"/>
      </dsp:txXfrm>
    </dsp:sp>
    <dsp:sp modelId="{8817C466-D925-4A6B-8262-47B263BBFB21}">
      <dsp:nvSpPr>
        <dsp:cNvPr id="0" name=""/>
        <dsp:cNvSpPr/>
      </dsp:nvSpPr>
      <dsp:spPr>
        <a:xfrm>
          <a:off x="0" y="346008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934A1-3362-4A21-8B91-114939A639B5}">
      <dsp:nvSpPr>
        <dsp:cNvPr id="0" name=""/>
        <dsp:cNvSpPr/>
      </dsp:nvSpPr>
      <dsp:spPr>
        <a:xfrm>
          <a:off x="0" y="3460088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ML-mallien koulutus ja testaus (</a:t>
          </a:r>
          <a:r>
            <a:rPr lang="fi-FI" sz="2600" kern="1200" dirty="0" err="1"/>
            <a:t>RandomForest</a:t>
          </a:r>
          <a:r>
            <a:rPr lang="fi-FI" sz="2600" kern="1200" dirty="0"/>
            <a:t>)</a:t>
          </a:r>
          <a:endParaRPr lang="en-US" sz="2600" kern="1200" dirty="0"/>
        </a:p>
      </dsp:txBody>
      <dsp:txXfrm>
        <a:off x="0" y="3460088"/>
        <a:ext cx="6900512" cy="692017"/>
      </dsp:txXfrm>
    </dsp:sp>
    <dsp:sp modelId="{6AD22CFA-D8C3-435C-B8A3-F362434BA099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F5D13-57B2-4F6F-8ED0-1AC142A1AB0F}">
      <dsp:nvSpPr>
        <dsp:cNvPr id="0" name=""/>
        <dsp:cNvSpPr/>
      </dsp:nvSpPr>
      <dsp:spPr>
        <a:xfrm>
          <a:off x="0" y="4152105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 err="1"/>
            <a:t>Tkinter</a:t>
          </a:r>
          <a:r>
            <a:rPr lang="fi-FI" sz="2600" kern="1200" dirty="0"/>
            <a:t> </a:t>
          </a:r>
          <a:r>
            <a:rPr lang="fi-FI" sz="2600" kern="1200" dirty="0" err="1"/>
            <a:t>UI:n</a:t>
          </a:r>
          <a:r>
            <a:rPr lang="fi-FI" sz="2600" kern="1200" dirty="0"/>
            <a:t> rakentaminen</a:t>
          </a:r>
          <a:endParaRPr lang="en-US" sz="2600" kern="1200" dirty="0"/>
        </a:p>
      </dsp:txBody>
      <dsp:txXfrm>
        <a:off x="0" y="4152105"/>
        <a:ext cx="6900512" cy="692017"/>
      </dsp:txXfrm>
    </dsp:sp>
    <dsp:sp modelId="{91CB905D-A176-40D8-AE92-C0E7DA2D4C1D}">
      <dsp:nvSpPr>
        <dsp:cNvPr id="0" name=""/>
        <dsp:cNvSpPr/>
      </dsp:nvSpPr>
      <dsp:spPr>
        <a:xfrm>
          <a:off x="0" y="4844123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5C246-2C59-42C0-9EAF-31EAF1A1848C}">
      <dsp:nvSpPr>
        <dsp:cNvPr id="0" name=""/>
        <dsp:cNvSpPr/>
      </dsp:nvSpPr>
      <dsp:spPr>
        <a:xfrm>
          <a:off x="0" y="4844123"/>
          <a:ext cx="6900512" cy="692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600" kern="1200" dirty="0"/>
            <a:t>Google </a:t>
          </a:r>
          <a:r>
            <a:rPr lang="fi-FI" sz="2600" kern="1200" dirty="0" err="1"/>
            <a:t>API:n</a:t>
          </a:r>
          <a:r>
            <a:rPr lang="fi-FI" sz="2600" kern="1200" dirty="0"/>
            <a:t> käyttö ja autentikointi</a:t>
          </a:r>
          <a:endParaRPr lang="en-US" sz="2600" kern="1200" dirty="0"/>
        </a:p>
      </dsp:txBody>
      <dsp:txXfrm>
        <a:off x="0" y="4844123"/>
        <a:ext cx="6900512" cy="692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393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Tervetuloa esitykseen! Kerron teille kehittämästäni älykkäästä aikataulutusassistentista.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Kiitos paljon – vastaan mielelläni kysymyksiin!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taustaa projektista – tarkoitus oli tehdä jotain konkreettista tekoälyn avulla.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Projektin päätavoitteena oli helpottaa tehtävienhallintaa tekoälyn avulla.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Teknologiat ovat ilmaisia ja hyvin dokumentoituja – tämä tekee projektista helposti toistettavan.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Mallin koulutuksessa käytettiin CSV-dataa. MAE 9.88 min on hyvä tulos tämänkaltaisessa tehtävässä.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käyttöliittymä – simppeli, mutta toimiva. Käyttäjä voi lisätä ja hallita tehtäviä.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AI antaa parhaan suoritusajan ja näyttää sen heti näkymässä.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Kalenterisynkronointi tekee sovelluksesta aidosti hyödyllisen arjessa.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sz="1200"/>
              <a:t>Tässä tiivistys – kaikki toimii ja projekti on valmis esitettäväksi. Voi jatkaa kehitystä myöhemmin.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fi-FI" sz="5600"/>
              <a:t>Älykäs Aikataulutusassistentti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i-FI"/>
              <a:t>Tekoälyn hyödyntäminen ajanhallinnassa</a:t>
            </a:r>
          </a:p>
          <a:p>
            <a:pPr algn="l">
              <a:lnSpc>
                <a:spcPct val="90000"/>
              </a:lnSpc>
            </a:pPr>
            <a:r>
              <a:rPr lang="fi-FI"/>
              <a:t>Jouni Kiviperä – 2025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0756457A-DDC9-4794-7F9A-808689F97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i-FI" sz="4000" b="1">
                <a:latin typeface="Calibri"/>
              </a:rPr>
              <a:t>Projektin rakenne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A98BAE-3F92-87FA-ACC2-1CC35701EC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07422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i-FI" sz="5400" b="1">
                <a:latin typeface="Calibri"/>
              </a:rPr>
              <a:t>Keskeiset hyödyt käyttäjälle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B9B0CB-9503-E3FB-6694-13E41DED06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2694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fi-FI" sz="4600" b="1">
                <a:latin typeface="Calibri"/>
              </a:rPr>
              <a:t>Jatkokehitys ja opit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B697A4-5798-349D-2D1C-ACB7877C2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052946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fi-FI" sz="6600"/>
              <a:t>Kiitos!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t>Kysymyksiä?</a:t>
            </a:r>
            <a:endParaRPr lang="fi-FI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fi-FI" sz="5200"/>
              <a:t>Johdanto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327946-1CDB-B12A-60FD-D64F96E2A8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025676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fi-FI" sz="5200"/>
              <a:t>Projektin tavoite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6F13F3-4D18-FB4F-4951-0CB59B409D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94413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fi-FI" sz="5200"/>
              <a:t>Käytetyt teknologiat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8A411E-FE0C-57BB-D29C-CC5445D180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381980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fi-FI" sz="5400"/>
              <a:t>Tekoälymallin koulutus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fi-FI" sz="2200"/>
              <a:t>Käytetty RandomForestRegressor-malli.</a:t>
            </a:r>
          </a:p>
          <a:p>
            <a:r>
              <a:rPr lang="fi-FI" sz="2200"/>
              <a:t>Opetusdata CSV-muodossa (mm. vaikeus, deadline, arvioitu kesto).</a:t>
            </a:r>
          </a:p>
          <a:p>
            <a:r>
              <a:rPr lang="fi-FI" sz="2200"/>
              <a:t>Tulos: Mean Absolute Error 9.88 min.</a:t>
            </a:r>
          </a:p>
          <a:p>
            <a:r>
              <a:rPr lang="fi-FI" sz="2200"/>
              <a:t>Malli tallennettiin tiedostoon model.pkl.</a:t>
            </a:r>
          </a:p>
        </p:txBody>
      </p:sp>
      <p:pic>
        <p:nvPicPr>
          <p:cNvPr id="5" name="Picture 4" descr="Sivu Planner-muodossa">
            <a:extLst>
              <a:ext uri="{FF2B5EF4-FFF2-40B4-BE49-F238E27FC236}">
                <a16:creationId xmlns:a16="http://schemas.microsoft.com/office/drawing/2014/main" id="{6572F122-A154-8A36-0BEF-C2372BAD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17" r="25629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Sovelluksen käyttöliittymä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kättöliittym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007406"/>
            <a:ext cx="7214616" cy="48157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AI-ennuste käytössä</a:t>
            </a:r>
          </a:p>
        </p:txBody>
      </p:sp>
      <p:pic>
        <p:nvPicPr>
          <p:cNvPr id="3" name="Picture 2" descr="ennusteen näkymä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908" y="1239339"/>
            <a:ext cx="6439588" cy="1446666"/>
          </a:xfrm>
          <a:prstGeom prst="rect">
            <a:avLst/>
          </a:prstGeom>
        </p:spPr>
      </p:pic>
      <p:sp>
        <p:nvSpPr>
          <p:cNvPr id="29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Google Kalenteri -integraatio</a:t>
            </a:r>
          </a:p>
        </p:txBody>
      </p:sp>
      <p:pic>
        <p:nvPicPr>
          <p:cNvPr id="3" name="Picture 2" descr="näkymäkalenterii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588" y="591670"/>
            <a:ext cx="5008227" cy="2742004"/>
          </a:xfrm>
          <a:prstGeom prst="rect">
            <a:avLst/>
          </a:prstGeom>
        </p:spPr>
      </p:pic>
      <p:sp>
        <p:nvSpPr>
          <p:cNvPr id="15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fi-FI" sz="4000"/>
              <a:t>Tulokset ja yhteenveto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fi-FI" sz="2000"/>
              <a:t>Sovellus toimii kokonaisuutena.</a:t>
            </a:r>
          </a:p>
          <a:p>
            <a:r>
              <a:rPr lang="fi-FI" sz="2000"/>
              <a:t>Käyttöliittymä on selkeä ja helppo käyttää.</a:t>
            </a:r>
          </a:p>
          <a:p>
            <a:r>
              <a:rPr lang="fi-FI" sz="2000"/>
              <a:t>Tekoäly auttaa priorisoimaan tehtäviä ja säästämään aikaa.</a:t>
            </a:r>
          </a:p>
          <a:p>
            <a:r>
              <a:rPr lang="fi-FI" sz="2000"/>
              <a:t>Kalenteriin yhdistäminen tekee sovelluksesta käytännöllisen.</a:t>
            </a:r>
          </a:p>
          <a:p>
            <a:r>
              <a:rPr lang="fi-FI" sz="2000"/>
              <a:t>Valmis esitystä ja jatkokehitystä varten.</a:t>
            </a:r>
          </a:p>
        </p:txBody>
      </p:sp>
      <p:pic>
        <p:nvPicPr>
          <p:cNvPr id="5" name="Picture 4" descr="Värillinen kiinnitykset kiinnitetty kalenteriin">
            <a:extLst>
              <a:ext uri="{FF2B5EF4-FFF2-40B4-BE49-F238E27FC236}">
                <a16:creationId xmlns:a16="http://schemas.microsoft.com/office/drawing/2014/main" id="{E38A5DF7-9E72-06B1-B91E-C4646E9F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530" r="14069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373</Words>
  <Application>Microsoft Office PowerPoint</Application>
  <PresentationFormat>Laajakuva</PresentationFormat>
  <Paragraphs>64</Paragraphs>
  <Slides>13</Slides>
  <Notes>10</Notes>
  <HiddenSlides>0</HiddenSlides>
  <MMClips>0</MMClips>
  <ScaleCrop>false</ScaleCrop>
  <HeadingPairs>
    <vt:vector size="6" baseType="variant">
      <vt:variant>
        <vt:lpstr>Käytetyt fontit</vt:lpstr>
      </vt:variant>
      <vt:variant>
        <vt:i4>2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Älykäs Aikataulutusassistentti</vt:lpstr>
      <vt:lpstr>Johdanto</vt:lpstr>
      <vt:lpstr>Projektin tavoite</vt:lpstr>
      <vt:lpstr>Käytetyt teknologiat</vt:lpstr>
      <vt:lpstr>Tekoälymallin koulutus</vt:lpstr>
      <vt:lpstr>Sovelluksen käyttöliittymä</vt:lpstr>
      <vt:lpstr>AI-ennuste käytössä</vt:lpstr>
      <vt:lpstr>Google Kalenteri -integraatio</vt:lpstr>
      <vt:lpstr>Tulokset ja yhteenveto</vt:lpstr>
      <vt:lpstr>Projektin rakenne</vt:lpstr>
      <vt:lpstr>Keskeiset hyödyt käyttäjälle</vt:lpstr>
      <vt:lpstr>Jatkokehitys ja opit</vt:lpstr>
      <vt:lpstr>Kiitos!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jouni kiviperä</dc:creator>
  <cp:keywords/>
  <dc:description>generated using python-pptx</dc:description>
  <cp:lastModifiedBy>Kiviperä Jouni</cp:lastModifiedBy>
  <cp:revision>3</cp:revision>
  <dcterms:created xsi:type="dcterms:W3CDTF">2013-01-27T09:14:16Z</dcterms:created>
  <dcterms:modified xsi:type="dcterms:W3CDTF">2025-03-27T07:28:59Z</dcterms:modified>
  <cp:category/>
</cp:coreProperties>
</file>