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Tervetuloa esitykseen! Kerron teille kehittämästäni älykkäästä aikataulutusassistentista.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Kiitos paljon – vastaan mielelläni kysymyksiin!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Tässä vielä valmis puhespiikki. Tätä voi käyttää tukena esitystilanteessa.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Tässä taustaa projektista – tarkoitus oli tehdä jotain konkreettista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Projektin päätavoitteena oli helpottaa tehtävienhallintaa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Teknologiat ovat ilmaisia ja hyvin dokumentoituja – tämä tekee projektista helposti toistettavan.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Mallin koulutuksessa käytettiin CSV-dataa. MAE 9.88 min on hyvä tulos tämänkaltaisessa tehtävässä.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Tässä käyttöliittymä – simppeli, mutta toimiva. Käyttäjä voi lisätä ja hallita tehtäviä.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AI antaa parhaan suoritusajan ja näyttää sen heti näkymässä.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Kalenterisynkronointi tekee sovelluksesta aidosti hyödyllisen arjessa.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rPr sz="1200"/>
              <a:t>Tässä tiivistys – kaikki toimii ja projekti on valmis esitettäväksi. Voi jatkaa kehitystä myöhemmin.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Älykäs Aikataulutusassistentti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Tekoälyn hyödyntäminen ajanhallinnassa</a:t>
            </a:r>
          </a:p>
          <a:p>
            <a:r>
              <a:t>Jouni Kivi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Kiitos!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Kysymyksiä?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Esitysspiikki (1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Hei kaikille!</a:t>
            </a:r>
          </a:p>
          <a:p/>
          <a:p>
            <a:r>
              <a:rPr sz="1400"/>
              <a:t>Esittelen teille 'Älykäs Aikataulutusassistentti' -sovelluksen, jonka kehitin Tekoälyn soveltaminen -kurssilla.</a:t>
            </a:r>
          </a:p>
          <a:p/>
          <a:p>
            <a:r>
              <a:rPr sz="1400"/>
              <a:t>Kyseessä on Pythonilla rakennettu graafinen tehtävienhallintasovellus, joka hyödyntää tekoälyä — tarkemmin sanottuna koneoppimista — ennustamaan tehtävien suoritusajan.</a:t>
            </a:r>
          </a:p>
          <a:p/>
          <a:p>
            <a:r>
              <a:rPr sz="1400"/>
              <a:t>Käyttäjä voi syöttää tehtävän perustiedot, kuten tärkeyden ja deadlinen. Tämän jälkeen tekoäly arvioi, kuinka kauan tehtävä kestää, ja ehdottaa sopivaa ajankohtaa.</a:t>
            </a:r>
          </a:p>
          <a:p/>
          <a:p>
            <a:r>
              <a:rPr sz="1400"/>
              <a:t>Ennustettu aika siirretään automaattisesti Google Kalenteriin, joten tehtävät näkyvät osana käyttäjän arkea.</a:t>
            </a:r>
          </a:p>
          <a:p/>
          <a:p>
            <a:r>
              <a:rPr sz="1400"/>
              <a:t>Malli koulutettiin esimerkkidatalla ja saavutimme keskimäärin noin 10 minuutin virheen, mikä on hyvä tulos.</a:t>
            </a:r>
          </a:p>
          <a:p/>
          <a:p>
            <a:r>
              <a:rPr sz="1400"/>
              <a:t>Lopputuloksena syntyi kevyt ja helposti käytettävä sovellus, joka auttaa ajanhallinnassa tekoälyn avulla.</a:t>
            </a:r>
          </a:p>
          <a:p/>
          <a:p>
            <a:r>
              <a:rPr sz="1400"/>
              <a:t>Kiitos!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Johdanto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Sovellus auttaa käyttäjiä hallitsemaan tehtäviä tekoälyn avulla.</a:t>
            </a:r>
          </a:p>
          <a:p>
            <a:r>
              <a:t>Yhdistää koneoppimismallin ja Google Kalenterin.</a:t>
            </a:r>
          </a:p>
          <a:p>
            <a:r>
              <a:t>Kehitetty Pythonilla, käyttöliittymä Tkinterillä.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Projektin tavoite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Tehtävien keston ennustaminen koneoppimisella.</a:t>
            </a:r>
          </a:p>
          <a:p>
            <a:r>
              <a:t>Käyttäjäystävällinen tehtävien hallinta.</a:t>
            </a:r>
          </a:p>
          <a:p>
            <a:r>
              <a:t>Synkronointi Google Kalenteriin.</a:t>
            </a:r>
          </a:p>
          <a:p>
            <a:r>
              <a:t>Helppo asennus ja käyttö.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Käytetyt teknologiat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3.10+</a:t>
            </a:r>
          </a:p>
          <a:p>
            <a:r>
              <a:t>Scikit-learn (ML)</a:t>
            </a:r>
          </a:p>
          <a:p>
            <a:r>
              <a:t>Pandas (data)</a:t>
            </a:r>
          </a:p>
          <a:p>
            <a:r>
              <a:t>Tkinter (UI)</a:t>
            </a:r>
          </a:p>
          <a:p>
            <a:r>
              <a:t>Google API (kalenteri)</a:t>
            </a:r>
          </a:p>
          <a:p>
            <a:r>
              <a:t>Pickle (mallin tallennus)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Tekoälymallin koulutus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Käytetty RandomForestRegressor-malli.</a:t>
            </a:r>
          </a:p>
          <a:p>
            <a:r>
              <a:t>Opetusdata CSV-muodossa (mm. vaikeus, deadline, arvioitu kesto).</a:t>
            </a:r>
          </a:p>
          <a:p>
            <a:r>
              <a:t>Tulos: Mean Absolute Error 9.88 min.</a:t>
            </a:r>
          </a:p>
          <a:p>
            <a:r>
              <a:t>Malli tallennettiin tiedostoon model.pkl.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Sovelluksen käyttöliittymä</a:t>
            </a:r>
          </a:p>
        </p:txBody>
      </p:sp>
      <p:pic>
        <p:nvPicPr>
          <p:cNvPr id="3" name="Picture 2" descr="kättöliittym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99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AI-ennuste käytössä</a:t>
            </a:r>
          </a:p>
        </p:txBody>
      </p:sp>
      <p:pic>
        <p:nvPicPr>
          <p:cNvPr id="3" name="Picture 2" descr="ennusteen näkymä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643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Kalenteri -integraatio</a:t>
            </a:r>
          </a:p>
        </p:txBody>
      </p:sp>
      <p:pic>
        <p:nvPicPr>
          <p:cNvPr id="3" name="Picture 2" descr="näkymäkalenteri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9987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Tulokset ja yhteenveto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Sovellus toimii kokonaisuutena.</a:t>
            </a:r>
          </a:p>
          <a:p>
            <a:r>
              <a:t>Käyttöliittymä on selkeä ja helppo käyttää.</a:t>
            </a:r>
          </a:p>
          <a:p>
            <a:r>
              <a:t>Tekoäly auttaa priorisoimaan tehtäviä ja säästämään aikaa.</a:t>
            </a:r>
          </a:p>
          <a:p>
            <a:r>
              <a:t>Kalenteriin yhdistäminen tekee sovelluksesta käytännöllisen.</a:t>
            </a:r>
          </a:p>
          <a:p>
            <a:r>
              <a:t>Valmis esitystä ja jatkokehitystä varten.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