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132" y="3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B8A6A8-E2B8-44DE-96F8-EC909B73730D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C1C8F6-6473-4824-A79D-7B1ACAEDCE49}">
      <dgm:prSet/>
      <dgm:spPr/>
      <dgm:t>
        <a:bodyPr/>
        <a:lstStyle/>
        <a:p>
          <a:r>
            <a:rPr lang="en-US"/>
            <a:t>Sovellus auttaa käyttäjiä hallitsemaan tehtäviä tekoälyn avulla.</a:t>
          </a:r>
        </a:p>
      </dgm:t>
    </dgm:pt>
    <dgm:pt modelId="{5D992B54-9969-494D-ADF5-CC6016282767}" type="parTrans" cxnId="{612A93F8-8CFB-4E45-B292-6C55FD1F08EF}">
      <dgm:prSet/>
      <dgm:spPr/>
      <dgm:t>
        <a:bodyPr/>
        <a:lstStyle/>
        <a:p>
          <a:endParaRPr lang="en-US"/>
        </a:p>
      </dgm:t>
    </dgm:pt>
    <dgm:pt modelId="{C86B2DBF-A67B-4A66-8313-73E2D7FC03DA}" type="sibTrans" cxnId="{612A93F8-8CFB-4E45-B292-6C55FD1F08EF}">
      <dgm:prSet/>
      <dgm:spPr/>
      <dgm:t>
        <a:bodyPr/>
        <a:lstStyle/>
        <a:p>
          <a:endParaRPr lang="en-US"/>
        </a:p>
      </dgm:t>
    </dgm:pt>
    <dgm:pt modelId="{B056A36B-F3F5-4F34-BD6A-B6B93167DB53}">
      <dgm:prSet/>
      <dgm:spPr/>
      <dgm:t>
        <a:bodyPr/>
        <a:lstStyle/>
        <a:p>
          <a:r>
            <a:rPr lang="en-US"/>
            <a:t>Yhdistää koneoppimismallin ja Google Kalenterin.</a:t>
          </a:r>
        </a:p>
      </dgm:t>
    </dgm:pt>
    <dgm:pt modelId="{95EDA9C9-98B9-4476-9B3A-8CFDB4752BBD}" type="parTrans" cxnId="{D07EFE19-9488-4E9A-9F39-FD9A64FBBC79}">
      <dgm:prSet/>
      <dgm:spPr/>
      <dgm:t>
        <a:bodyPr/>
        <a:lstStyle/>
        <a:p>
          <a:endParaRPr lang="en-US"/>
        </a:p>
      </dgm:t>
    </dgm:pt>
    <dgm:pt modelId="{E64CF3E6-F78E-4B47-AE8A-CBEAFD1F3731}" type="sibTrans" cxnId="{D07EFE19-9488-4E9A-9F39-FD9A64FBBC79}">
      <dgm:prSet/>
      <dgm:spPr/>
      <dgm:t>
        <a:bodyPr/>
        <a:lstStyle/>
        <a:p>
          <a:endParaRPr lang="en-US"/>
        </a:p>
      </dgm:t>
    </dgm:pt>
    <dgm:pt modelId="{30F6A2B0-1499-4E00-BC72-DCEA3AAD7D9B}">
      <dgm:prSet/>
      <dgm:spPr/>
      <dgm:t>
        <a:bodyPr/>
        <a:lstStyle/>
        <a:p>
          <a:r>
            <a:rPr lang="en-US"/>
            <a:t>Kehitetty Pythonilla, käyttöliittymä Tkinterillä.</a:t>
          </a:r>
        </a:p>
      </dgm:t>
    </dgm:pt>
    <dgm:pt modelId="{9F3D7437-D2BF-45D0-A471-E4D41B437431}" type="parTrans" cxnId="{F9233E45-658F-4558-A6E5-62F5B2C0EDDF}">
      <dgm:prSet/>
      <dgm:spPr/>
      <dgm:t>
        <a:bodyPr/>
        <a:lstStyle/>
        <a:p>
          <a:endParaRPr lang="en-US"/>
        </a:p>
      </dgm:t>
    </dgm:pt>
    <dgm:pt modelId="{94552C0D-FD19-4F19-A158-50EE85FAE26D}" type="sibTrans" cxnId="{F9233E45-658F-4558-A6E5-62F5B2C0EDDF}">
      <dgm:prSet/>
      <dgm:spPr/>
      <dgm:t>
        <a:bodyPr/>
        <a:lstStyle/>
        <a:p>
          <a:endParaRPr lang="en-US"/>
        </a:p>
      </dgm:t>
    </dgm:pt>
    <dgm:pt modelId="{22683FA8-AB92-48BA-9D17-298636182ED0}" type="pres">
      <dgm:prSet presAssocID="{B3B8A6A8-E2B8-44DE-96F8-EC909B73730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BC07E2B-D9DD-4991-8AF7-99032125D849}" type="pres">
      <dgm:prSet presAssocID="{F3C1C8F6-6473-4824-A79D-7B1ACAEDCE49}" presName="hierRoot1" presStyleCnt="0"/>
      <dgm:spPr/>
    </dgm:pt>
    <dgm:pt modelId="{9664E7A7-E248-4171-8A3A-26B7CE944ECE}" type="pres">
      <dgm:prSet presAssocID="{F3C1C8F6-6473-4824-A79D-7B1ACAEDCE49}" presName="composite" presStyleCnt="0"/>
      <dgm:spPr/>
    </dgm:pt>
    <dgm:pt modelId="{1891BF4C-D29E-455B-84D6-235ABAFF44E2}" type="pres">
      <dgm:prSet presAssocID="{F3C1C8F6-6473-4824-A79D-7B1ACAEDCE49}" presName="background" presStyleLbl="node0" presStyleIdx="0" presStyleCnt="3"/>
      <dgm:spPr/>
    </dgm:pt>
    <dgm:pt modelId="{C28AA241-5811-4D5D-90D6-71F79689D829}" type="pres">
      <dgm:prSet presAssocID="{F3C1C8F6-6473-4824-A79D-7B1ACAEDCE49}" presName="text" presStyleLbl="fgAcc0" presStyleIdx="0" presStyleCnt="3">
        <dgm:presLayoutVars>
          <dgm:chPref val="3"/>
        </dgm:presLayoutVars>
      </dgm:prSet>
      <dgm:spPr/>
    </dgm:pt>
    <dgm:pt modelId="{617848B3-3F0B-4CA4-B418-3343191236C8}" type="pres">
      <dgm:prSet presAssocID="{F3C1C8F6-6473-4824-A79D-7B1ACAEDCE49}" presName="hierChild2" presStyleCnt="0"/>
      <dgm:spPr/>
    </dgm:pt>
    <dgm:pt modelId="{CCA4F7AA-4F33-4307-AD17-AE39D3729D41}" type="pres">
      <dgm:prSet presAssocID="{B056A36B-F3F5-4F34-BD6A-B6B93167DB53}" presName="hierRoot1" presStyleCnt="0"/>
      <dgm:spPr/>
    </dgm:pt>
    <dgm:pt modelId="{CAB7992F-6797-4E83-BE03-A20C350E6071}" type="pres">
      <dgm:prSet presAssocID="{B056A36B-F3F5-4F34-BD6A-B6B93167DB53}" presName="composite" presStyleCnt="0"/>
      <dgm:spPr/>
    </dgm:pt>
    <dgm:pt modelId="{1BCC8EE3-A93A-47C9-A6E4-F1113872DB6C}" type="pres">
      <dgm:prSet presAssocID="{B056A36B-F3F5-4F34-BD6A-B6B93167DB53}" presName="background" presStyleLbl="node0" presStyleIdx="1" presStyleCnt="3"/>
      <dgm:spPr/>
    </dgm:pt>
    <dgm:pt modelId="{28F166FF-489F-4C12-8E18-BC90586BBBDD}" type="pres">
      <dgm:prSet presAssocID="{B056A36B-F3F5-4F34-BD6A-B6B93167DB53}" presName="text" presStyleLbl="fgAcc0" presStyleIdx="1" presStyleCnt="3">
        <dgm:presLayoutVars>
          <dgm:chPref val="3"/>
        </dgm:presLayoutVars>
      </dgm:prSet>
      <dgm:spPr/>
    </dgm:pt>
    <dgm:pt modelId="{9B2A4958-29FA-409C-865E-FD6C3FADEB9F}" type="pres">
      <dgm:prSet presAssocID="{B056A36B-F3F5-4F34-BD6A-B6B93167DB53}" presName="hierChild2" presStyleCnt="0"/>
      <dgm:spPr/>
    </dgm:pt>
    <dgm:pt modelId="{368EBCB4-751D-408C-87AC-E844C82F7C2F}" type="pres">
      <dgm:prSet presAssocID="{30F6A2B0-1499-4E00-BC72-DCEA3AAD7D9B}" presName="hierRoot1" presStyleCnt="0"/>
      <dgm:spPr/>
    </dgm:pt>
    <dgm:pt modelId="{C5EF0753-1F5E-4FD2-AD2B-ED8808C31A79}" type="pres">
      <dgm:prSet presAssocID="{30F6A2B0-1499-4E00-BC72-DCEA3AAD7D9B}" presName="composite" presStyleCnt="0"/>
      <dgm:spPr/>
    </dgm:pt>
    <dgm:pt modelId="{409C140F-DCD4-4C08-AC13-DBA41391BD55}" type="pres">
      <dgm:prSet presAssocID="{30F6A2B0-1499-4E00-BC72-DCEA3AAD7D9B}" presName="background" presStyleLbl="node0" presStyleIdx="2" presStyleCnt="3"/>
      <dgm:spPr/>
    </dgm:pt>
    <dgm:pt modelId="{1CE537D4-931A-4D07-8A21-2BD1063A36D1}" type="pres">
      <dgm:prSet presAssocID="{30F6A2B0-1499-4E00-BC72-DCEA3AAD7D9B}" presName="text" presStyleLbl="fgAcc0" presStyleIdx="2" presStyleCnt="3">
        <dgm:presLayoutVars>
          <dgm:chPref val="3"/>
        </dgm:presLayoutVars>
      </dgm:prSet>
      <dgm:spPr/>
    </dgm:pt>
    <dgm:pt modelId="{8FF10C9C-5AED-4EB4-9BC6-F6A1EE154B11}" type="pres">
      <dgm:prSet presAssocID="{30F6A2B0-1499-4E00-BC72-DCEA3AAD7D9B}" presName="hierChild2" presStyleCnt="0"/>
      <dgm:spPr/>
    </dgm:pt>
  </dgm:ptLst>
  <dgm:cxnLst>
    <dgm:cxn modelId="{D07EFE19-9488-4E9A-9F39-FD9A64FBBC79}" srcId="{B3B8A6A8-E2B8-44DE-96F8-EC909B73730D}" destId="{B056A36B-F3F5-4F34-BD6A-B6B93167DB53}" srcOrd="1" destOrd="0" parTransId="{95EDA9C9-98B9-4476-9B3A-8CFDB4752BBD}" sibTransId="{E64CF3E6-F78E-4B47-AE8A-CBEAFD1F3731}"/>
    <dgm:cxn modelId="{F9233E45-658F-4558-A6E5-62F5B2C0EDDF}" srcId="{B3B8A6A8-E2B8-44DE-96F8-EC909B73730D}" destId="{30F6A2B0-1499-4E00-BC72-DCEA3AAD7D9B}" srcOrd="2" destOrd="0" parTransId="{9F3D7437-D2BF-45D0-A471-E4D41B437431}" sibTransId="{94552C0D-FD19-4F19-A158-50EE85FAE26D}"/>
    <dgm:cxn modelId="{FEFF6451-6235-4E40-A009-674FCCCF71A3}" type="presOf" srcId="{30F6A2B0-1499-4E00-BC72-DCEA3AAD7D9B}" destId="{1CE537D4-931A-4D07-8A21-2BD1063A36D1}" srcOrd="0" destOrd="0" presId="urn:microsoft.com/office/officeart/2005/8/layout/hierarchy1"/>
    <dgm:cxn modelId="{8D6C3478-A79A-4406-BFAA-7B5A6B3F8B17}" type="presOf" srcId="{B056A36B-F3F5-4F34-BD6A-B6B93167DB53}" destId="{28F166FF-489F-4C12-8E18-BC90586BBBDD}" srcOrd="0" destOrd="0" presId="urn:microsoft.com/office/officeart/2005/8/layout/hierarchy1"/>
    <dgm:cxn modelId="{DD5FFF84-B344-4A82-89DC-83B32F1C5CA7}" type="presOf" srcId="{B3B8A6A8-E2B8-44DE-96F8-EC909B73730D}" destId="{22683FA8-AB92-48BA-9D17-298636182ED0}" srcOrd="0" destOrd="0" presId="urn:microsoft.com/office/officeart/2005/8/layout/hierarchy1"/>
    <dgm:cxn modelId="{7302ECED-F005-4776-AAB0-71D218BEB869}" type="presOf" srcId="{F3C1C8F6-6473-4824-A79D-7B1ACAEDCE49}" destId="{C28AA241-5811-4D5D-90D6-71F79689D829}" srcOrd="0" destOrd="0" presId="urn:microsoft.com/office/officeart/2005/8/layout/hierarchy1"/>
    <dgm:cxn modelId="{612A93F8-8CFB-4E45-B292-6C55FD1F08EF}" srcId="{B3B8A6A8-E2B8-44DE-96F8-EC909B73730D}" destId="{F3C1C8F6-6473-4824-A79D-7B1ACAEDCE49}" srcOrd="0" destOrd="0" parTransId="{5D992B54-9969-494D-ADF5-CC6016282767}" sibTransId="{C86B2DBF-A67B-4A66-8313-73E2D7FC03DA}"/>
    <dgm:cxn modelId="{4FDDA3F4-E68D-4772-9CFC-C3666C28ECAD}" type="presParOf" srcId="{22683FA8-AB92-48BA-9D17-298636182ED0}" destId="{FBC07E2B-D9DD-4991-8AF7-99032125D849}" srcOrd="0" destOrd="0" presId="urn:microsoft.com/office/officeart/2005/8/layout/hierarchy1"/>
    <dgm:cxn modelId="{565AC856-4C9D-4334-B79B-5C22463DF84C}" type="presParOf" srcId="{FBC07E2B-D9DD-4991-8AF7-99032125D849}" destId="{9664E7A7-E248-4171-8A3A-26B7CE944ECE}" srcOrd="0" destOrd="0" presId="urn:microsoft.com/office/officeart/2005/8/layout/hierarchy1"/>
    <dgm:cxn modelId="{B5010B81-BF84-46B1-BAD0-D423C938159B}" type="presParOf" srcId="{9664E7A7-E248-4171-8A3A-26B7CE944ECE}" destId="{1891BF4C-D29E-455B-84D6-235ABAFF44E2}" srcOrd="0" destOrd="0" presId="urn:microsoft.com/office/officeart/2005/8/layout/hierarchy1"/>
    <dgm:cxn modelId="{A89C36D8-D97B-4299-BD5C-29575B3F9B1C}" type="presParOf" srcId="{9664E7A7-E248-4171-8A3A-26B7CE944ECE}" destId="{C28AA241-5811-4D5D-90D6-71F79689D829}" srcOrd="1" destOrd="0" presId="urn:microsoft.com/office/officeart/2005/8/layout/hierarchy1"/>
    <dgm:cxn modelId="{D8A87620-6804-4963-8424-D2791713DC46}" type="presParOf" srcId="{FBC07E2B-D9DD-4991-8AF7-99032125D849}" destId="{617848B3-3F0B-4CA4-B418-3343191236C8}" srcOrd="1" destOrd="0" presId="urn:microsoft.com/office/officeart/2005/8/layout/hierarchy1"/>
    <dgm:cxn modelId="{E8BFD3E6-EFEF-411A-9A72-DB898BDA3301}" type="presParOf" srcId="{22683FA8-AB92-48BA-9D17-298636182ED0}" destId="{CCA4F7AA-4F33-4307-AD17-AE39D3729D41}" srcOrd="1" destOrd="0" presId="urn:microsoft.com/office/officeart/2005/8/layout/hierarchy1"/>
    <dgm:cxn modelId="{40AA3CD9-9687-4CC0-90A4-FB3D9F313D99}" type="presParOf" srcId="{CCA4F7AA-4F33-4307-AD17-AE39D3729D41}" destId="{CAB7992F-6797-4E83-BE03-A20C350E6071}" srcOrd="0" destOrd="0" presId="urn:microsoft.com/office/officeart/2005/8/layout/hierarchy1"/>
    <dgm:cxn modelId="{B0D2CC0C-EC74-4F26-B86C-C7256B0BB8BD}" type="presParOf" srcId="{CAB7992F-6797-4E83-BE03-A20C350E6071}" destId="{1BCC8EE3-A93A-47C9-A6E4-F1113872DB6C}" srcOrd="0" destOrd="0" presId="urn:microsoft.com/office/officeart/2005/8/layout/hierarchy1"/>
    <dgm:cxn modelId="{C8CD51A2-647C-4EA7-894B-754601DFC16C}" type="presParOf" srcId="{CAB7992F-6797-4E83-BE03-A20C350E6071}" destId="{28F166FF-489F-4C12-8E18-BC90586BBBDD}" srcOrd="1" destOrd="0" presId="urn:microsoft.com/office/officeart/2005/8/layout/hierarchy1"/>
    <dgm:cxn modelId="{4D010559-D462-499E-BCDE-B5EDC46C5DE1}" type="presParOf" srcId="{CCA4F7AA-4F33-4307-AD17-AE39D3729D41}" destId="{9B2A4958-29FA-409C-865E-FD6C3FADEB9F}" srcOrd="1" destOrd="0" presId="urn:microsoft.com/office/officeart/2005/8/layout/hierarchy1"/>
    <dgm:cxn modelId="{34058ECC-3845-4357-AE1B-5D8BB8B6C986}" type="presParOf" srcId="{22683FA8-AB92-48BA-9D17-298636182ED0}" destId="{368EBCB4-751D-408C-87AC-E844C82F7C2F}" srcOrd="2" destOrd="0" presId="urn:microsoft.com/office/officeart/2005/8/layout/hierarchy1"/>
    <dgm:cxn modelId="{622690CC-B380-41EA-83AE-C953B91791FD}" type="presParOf" srcId="{368EBCB4-751D-408C-87AC-E844C82F7C2F}" destId="{C5EF0753-1F5E-4FD2-AD2B-ED8808C31A79}" srcOrd="0" destOrd="0" presId="urn:microsoft.com/office/officeart/2005/8/layout/hierarchy1"/>
    <dgm:cxn modelId="{EF297563-0AD2-435A-A465-F76BF53B6D1A}" type="presParOf" srcId="{C5EF0753-1F5E-4FD2-AD2B-ED8808C31A79}" destId="{409C140F-DCD4-4C08-AC13-DBA41391BD55}" srcOrd="0" destOrd="0" presId="urn:microsoft.com/office/officeart/2005/8/layout/hierarchy1"/>
    <dgm:cxn modelId="{EAA27FBD-1328-4293-BE0E-DD7EEA4703DD}" type="presParOf" srcId="{C5EF0753-1F5E-4FD2-AD2B-ED8808C31A79}" destId="{1CE537D4-931A-4D07-8A21-2BD1063A36D1}" srcOrd="1" destOrd="0" presId="urn:microsoft.com/office/officeart/2005/8/layout/hierarchy1"/>
    <dgm:cxn modelId="{F28625C0-1E2B-408D-BC61-2BF51DE8125A}" type="presParOf" srcId="{368EBCB4-751D-408C-87AC-E844C82F7C2F}" destId="{8FF10C9C-5AED-4EB4-9BC6-F6A1EE154B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D0FE19-0596-4571-A8CF-65AEF700D54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6A5201-26AF-4EDA-A8B9-7F3DB30678C7}">
      <dgm:prSet/>
      <dgm:spPr/>
      <dgm:t>
        <a:bodyPr/>
        <a:lstStyle/>
        <a:p>
          <a:r>
            <a:rPr lang="en-US"/>
            <a:t>Tehtävien keston ennustaminen koneoppimisella.</a:t>
          </a:r>
        </a:p>
      </dgm:t>
    </dgm:pt>
    <dgm:pt modelId="{468E89A8-FFFB-4DD0-A2C9-4D26F48A7F7B}" type="parTrans" cxnId="{69739DAE-8788-4A99-A0DC-7094B7668B76}">
      <dgm:prSet/>
      <dgm:spPr/>
      <dgm:t>
        <a:bodyPr/>
        <a:lstStyle/>
        <a:p>
          <a:endParaRPr lang="en-US"/>
        </a:p>
      </dgm:t>
    </dgm:pt>
    <dgm:pt modelId="{AEB8DBDF-1C33-4ACB-ADE6-C1A28C131AFA}" type="sibTrans" cxnId="{69739DAE-8788-4A99-A0DC-7094B7668B76}">
      <dgm:prSet/>
      <dgm:spPr/>
      <dgm:t>
        <a:bodyPr/>
        <a:lstStyle/>
        <a:p>
          <a:endParaRPr lang="en-US"/>
        </a:p>
      </dgm:t>
    </dgm:pt>
    <dgm:pt modelId="{0441CE4B-9D50-482C-BC71-C62FF1792EDB}">
      <dgm:prSet/>
      <dgm:spPr/>
      <dgm:t>
        <a:bodyPr/>
        <a:lstStyle/>
        <a:p>
          <a:r>
            <a:rPr lang="en-US"/>
            <a:t>Käyttäjäystävällinen tehtävien hallinta.</a:t>
          </a:r>
        </a:p>
      </dgm:t>
    </dgm:pt>
    <dgm:pt modelId="{CCB9F42C-7FF4-4794-B7BC-534F0EA07651}" type="parTrans" cxnId="{512F0EC0-025A-4310-BA5C-60036D9E9C9B}">
      <dgm:prSet/>
      <dgm:spPr/>
      <dgm:t>
        <a:bodyPr/>
        <a:lstStyle/>
        <a:p>
          <a:endParaRPr lang="en-US"/>
        </a:p>
      </dgm:t>
    </dgm:pt>
    <dgm:pt modelId="{ED51CCE5-13E4-4190-B746-31560E9518AF}" type="sibTrans" cxnId="{512F0EC0-025A-4310-BA5C-60036D9E9C9B}">
      <dgm:prSet/>
      <dgm:spPr/>
      <dgm:t>
        <a:bodyPr/>
        <a:lstStyle/>
        <a:p>
          <a:endParaRPr lang="en-US"/>
        </a:p>
      </dgm:t>
    </dgm:pt>
    <dgm:pt modelId="{85483C78-E587-414A-A547-5306563E7EFC}">
      <dgm:prSet/>
      <dgm:spPr/>
      <dgm:t>
        <a:bodyPr/>
        <a:lstStyle/>
        <a:p>
          <a:r>
            <a:rPr lang="en-US"/>
            <a:t>Synkronointi Google Kalenteriin.</a:t>
          </a:r>
        </a:p>
      </dgm:t>
    </dgm:pt>
    <dgm:pt modelId="{FEAEAE17-BB9C-4AAB-9ED2-95051132887D}" type="parTrans" cxnId="{4CEC66A7-77D4-43D2-80FC-ABAFC138B854}">
      <dgm:prSet/>
      <dgm:spPr/>
      <dgm:t>
        <a:bodyPr/>
        <a:lstStyle/>
        <a:p>
          <a:endParaRPr lang="en-US"/>
        </a:p>
      </dgm:t>
    </dgm:pt>
    <dgm:pt modelId="{35C7FE19-9311-4736-94E2-53D7003F0047}" type="sibTrans" cxnId="{4CEC66A7-77D4-43D2-80FC-ABAFC138B854}">
      <dgm:prSet/>
      <dgm:spPr/>
      <dgm:t>
        <a:bodyPr/>
        <a:lstStyle/>
        <a:p>
          <a:endParaRPr lang="en-US"/>
        </a:p>
      </dgm:t>
    </dgm:pt>
    <dgm:pt modelId="{0FC9C77C-4705-4A42-8E1C-92D85A4B9250}">
      <dgm:prSet/>
      <dgm:spPr/>
      <dgm:t>
        <a:bodyPr/>
        <a:lstStyle/>
        <a:p>
          <a:r>
            <a:rPr lang="en-US"/>
            <a:t>Helppo asennus ja käyttö.</a:t>
          </a:r>
        </a:p>
      </dgm:t>
    </dgm:pt>
    <dgm:pt modelId="{47B9A614-BBF7-4D2A-940F-BD352C7AA1F3}" type="parTrans" cxnId="{CC9ADE4C-F951-498C-9681-009720628A15}">
      <dgm:prSet/>
      <dgm:spPr/>
      <dgm:t>
        <a:bodyPr/>
        <a:lstStyle/>
        <a:p>
          <a:endParaRPr lang="en-US"/>
        </a:p>
      </dgm:t>
    </dgm:pt>
    <dgm:pt modelId="{0B15B6AE-759F-46DB-860F-A917A227E47D}" type="sibTrans" cxnId="{CC9ADE4C-F951-498C-9681-009720628A15}">
      <dgm:prSet/>
      <dgm:spPr/>
      <dgm:t>
        <a:bodyPr/>
        <a:lstStyle/>
        <a:p>
          <a:endParaRPr lang="en-US"/>
        </a:p>
      </dgm:t>
    </dgm:pt>
    <dgm:pt modelId="{AC6BB1D0-142B-4AFF-8D9A-54C9359A4070}" type="pres">
      <dgm:prSet presAssocID="{52D0FE19-0596-4571-A8CF-65AEF700D544}" presName="vert0" presStyleCnt="0">
        <dgm:presLayoutVars>
          <dgm:dir/>
          <dgm:animOne val="branch"/>
          <dgm:animLvl val="lvl"/>
        </dgm:presLayoutVars>
      </dgm:prSet>
      <dgm:spPr/>
    </dgm:pt>
    <dgm:pt modelId="{6E865E29-037A-41B9-9EE6-624671CEAA97}" type="pres">
      <dgm:prSet presAssocID="{216A5201-26AF-4EDA-A8B9-7F3DB30678C7}" presName="thickLine" presStyleLbl="alignNode1" presStyleIdx="0" presStyleCnt="4"/>
      <dgm:spPr/>
    </dgm:pt>
    <dgm:pt modelId="{81BB6FA4-A22E-428E-B3C6-3BBAF9AEBA7B}" type="pres">
      <dgm:prSet presAssocID="{216A5201-26AF-4EDA-A8B9-7F3DB30678C7}" presName="horz1" presStyleCnt="0"/>
      <dgm:spPr/>
    </dgm:pt>
    <dgm:pt modelId="{A6927BA4-70E0-4228-91C4-1E1E59D65487}" type="pres">
      <dgm:prSet presAssocID="{216A5201-26AF-4EDA-A8B9-7F3DB30678C7}" presName="tx1" presStyleLbl="revTx" presStyleIdx="0" presStyleCnt="4"/>
      <dgm:spPr/>
    </dgm:pt>
    <dgm:pt modelId="{B2FFC122-5F4C-4EC9-A753-5B7F8BE7133D}" type="pres">
      <dgm:prSet presAssocID="{216A5201-26AF-4EDA-A8B9-7F3DB30678C7}" presName="vert1" presStyleCnt="0"/>
      <dgm:spPr/>
    </dgm:pt>
    <dgm:pt modelId="{855DB127-A6DA-4DA9-9E04-DD42973EFB29}" type="pres">
      <dgm:prSet presAssocID="{0441CE4B-9D50-482C-BC71-C62FF1792EDB}" presName="thickLine" presStyleLbl="alignNode1" presStyleIdx="1" presStyleCnt="4"/>
      <dgm:spPr/>
    </dgm:pt>
    <dgm:pt modelId="{1D3913E9-AED1-4103-8C32-0E10D60CE497}" type="pres">
      <dgm:prSet presAssocID="{0441CE4B-9D50-482C-BC71-C62FF1792EDB}" presName="horz1" presStyleCnt="0"/>
      <dgm:spPr/>
    </dgm:pt>
    <dgm:pt modelId="{E99B9410-A1CE-4B73-ADAE-6A1FB96F6C11}" type="pres">
      <dgm:prSet presAssocID="{0441CE4B-9D50-482C-BC71-C62FF1792EDB}" presName="tx1" presStyleLbl="revTx" presStyleIdx="1" presStyleCnt="4"/>
      <dgm:spPr/>
    </dgm:pt>
    <dgm:pt modelId="{AC48F537-BB75-4032-B3EC-A3E5EFD6363D}" type="pres">
      <dgm:prSet presAssocID="{0441CE4B-9D50-482C-BC71-C62FF1792EDB}" presName="vert1" presStyleCnt="0"/>
      <dgm:spPr/>
    </dgm:pt>
    <dgm:pt modelId="{C9240FF3-1885-47CE-B672-BB61B7DF88A7}" type="pres">
      <dgm:prSet presAssocID="{85483C78-E587-414A-A547-5306563E7EFC}" presName="thickLine" presStyleLbl="alignNode1" presStyleIdx="2" presStyleCnt="4"/>
      <dgm:spPr/>
    </dgm:pt>
    <dgm:pt modelId="{F9042FF3-F906-4236-A28A-B92B6E84681A}" type="pres">
      <dgm:prSet presAssocID="{85483C78-E587-414A-A547-5306563E7EFC}" presName="horz1" presStyleCnt="0"/>
      <dgm:spPr/>
    </dgm:pt>
    <dgm:pt modelId="{6BB06C2A-EC99-439E-B83D-19FA51273699}" type="pres">
      <dgm:prSet presAssocID="{85483C78-E587-414A-A547-5306563E7EFC}" presName="tx1" presStyleLbl="revTx" presStyleIdx="2" presStyleCnt="4"/>
      <dgm:spPr/>
    </dgm:pt>
    <dgm:pt modelId="{D4E60839-EDF0-4611-88DA-6E011D537CA4}" type="pres">
      <dgm:prSet presAssocID="{85483C78-E587-414A-A547-5306563E7EFC}" presName="vert1" presStyleCnt="0"/>
      <dgm:spPr/>
    </dgm:pt>
    <dgm:pt modelId="{ABB11363-4BC4-4A12-A833-FAB215648017}" type="pres">
      <dgm:prSet presAssocID="{0FC9C77C-4705-4A42-8E1C-92D85A4B9250}" presName="thickLine" presStyleLbl="alignNode1" presStyleIdx="3" presStyleCnt="4"/>
      <dgm:spPr/>
    </dgm:pt>
    <dgm:pt modelId="{8844C9A6-D8F7-4038-A973-6E9BF5CEFA6A}" type="pres">
      <dgm:prSet presAssocID="{0FC9C77C-4705-4A42-8E1C-92D85A4B9250}" presName="horz1" presStyleCnt="0"/>
      <dgm:spPr/>
    </dgm:pt>
    <dgm:pt modelId="{84F99917-ED06-4BD7-9C7E-AB7E5900E429}" type="pres">
      <dgm:prSet presAssocID="{0FC9C77C-4705-4A42-8E1C-92D85A4B9250}" presName="tx1" presStyleLbl="revTx" presStyleIdx="3" presStyleCnt="4"/>
      <dgm:spPr/>
    </dgm:pt>
    <dgm:pt modelId="{D729D4F0-BA8D-4DB7-872E-43EAD8DAF921}" type="pres">
      <dgm:prSet presAssocID="{0FC9C77C-4705-4A42-8E1C-92D85A4B9250}" presName="vert1" presStyleCnt="0"/>
      <dgm:spPr/>
    </dgm:pt>
  </dgm:ptLst>
  <dgm:cxnLst>
    <dgm:cxn modelId="{522CAE40-BFC0-422A-BA7F-8D9394370CE7}" type="presOf" srcId="{0441CE4B-9D50-482C-BC71-C62FF1792EDB}" destId="{E99B9410-A1CE-4B73-ADAE-6A1FB96F6C11}" srcOrd="0" destOrd="0" presId="urn:microsoft.com/office/officeart/2008/layout/LinedList"/>
    <dgm:cxn modelId="{CC9ADE4C-F951-498C-9681-009720628A15}" srcId="{52D0FE19-0596-4571-A8CF-65AEF700D544}" destId="{0FC9C77C-4705-4A42-8E1C-92D85A4B9250}" srcOrd="3" destOrd="0" parTransId="{47B9A614-BBF7-4D2A-940F-BD352C7AA1F3}" sibTransId="{0B15B6AE-759F-46DB-860F-A917A227E47D}"/>
    <dgm:cxn modelId="{B082EC8B-7F2E-4C77-AD37-5518DC11CFDC}" type="presOf" srcId="{0FC9C77C-4705-4A42-8E1C-92D85A4B9250}" destId="{84F99917-ED06-4BD7-9C7E-AB7E5900E429}" srcOrd="0" destOrd="0" presId="urn:microsoft.com/office/officeart/2008/layout/LinedList"/>
    <dgm:cxn modelId="{92CD149F-2FD7-4B05-86DD-299F3AD3DABF}" type="presOf" srcId="{216A5201-26AF-4EDA-A8B9-7F3DB30678C7}" destId="{A6927BA4-70E0-4228-91C4-1E1E59D65487}" srcOrd="0" destOrd="0" presId="urn:microsoft.com/office/officeart/2008/layout/LinedList"/>
    <dgm:cxn modelId="{4CEC66A7-77D4-43D2-80FC-ABAFC138B854}" srcId="{52D0FE19-0596-4571-A8CF-65AEF700D544}" destId="{85483C78-E587-414A-A547-5306563E7EFC}" srcOrd="2" destOrd="0" parTransId="{FEAEAE17-BB9C-4AAB-9ED2-95051132887D}" sibTransId="{35C7FE19-9311-4736-94E2-53D7003F0047}"/>
    <dgm:cxn modelId="{7F73B0AC-50C1-4193-8C23-98A2145B9C5F}" type="presOf" srcId="{52D0FE19-0596-4571-A8CF-65AEF700D544}" destId="{AC6BB1D0-142B-4AFF-8D9A-54C9359A4070}" srcOrd="0" destOrd="0" presId="urn:microsoft.com/office/officeart/2008/layout/LinedList"/>
    <dgm:cxn modelId="{69739DAE-8788-4A99-A0DC-7094B7668B76}" srcId="{52D0FE19-0596-4571-A8CF-65AEF700D544}" destId="{216A5201-26AF-4EDA-A8B9-7F3DB30678C7}" srcOrd="0" destOrd="0" parTransId="{468E89A8-FFFB-4DD0-A2C9-4D26F48A7F7B}" sibTransId="{AEB8DBDF-1C33-4ACB-ADE6-C1A28C131AFA}"/>
    <dgm:cxn modelId="{F91ABCB9-F93F-4376-9F45-E6810B18FE0E}" type="presOf" srcId="{85483C78-E587-414A-A547-5306563E7EFC}" destId="{6BB06C2A-EC99-439E-B83D-19FA51273699}" srcOrd="0" destOrd="0" presId="urn:microsoft.com/office/officeart/2008/layout/LinedList"/>
    <dgm:cxn modelId="{512F0EC0-025A-4310-BA5C-60036D9E9C9B}" srcId="{52D0FE19-0596-4571-A8CF-65AEF700D544}" destId="{0441CE4B-9D50-482C-BC71-C62FF1792EDB}" srcOrd="1" destOrd="0" parTransId="{CCB9F42C-7FF4-4794-B7BC-534F0EA07651}" sibTransId="{ED51CCE5-13E4-4190-B746-31560E9518AF}"/>
    <dgm:cxn modelId="{7E2CD331-B3F5-4E79-8B47-0625BD28FF25}" type="presParOf" srcId="{AC6BB1D0-142B-4AFF-8D9A-54C9359A4070}" destId="{6E865E29-037A-41B9-9EE6-624671CEAA97}" srcOrd="0" destOrd="0" presId="urn:microsoft.com/office/officeart/2008/layout/LinedList"/>
    <dgm:cxn modelId="{913FBE56-0EAB-4711-B71E-A15E5257D6A2}" type="presParOf" srcId="{AC6BB1D0-142B-4AFF-8D9A-54C9359A4070}" destId="{81BB6FA4-A22E-428E-B3C6-3BBAF9AEBA7B}" srcOrd="1" destOrd="0" presId="urn:microsoft.com/office/officeart/2008/layout/LinedList"/>
    <dgm:cxn modelId="{42F13508-3032-4030-AD7B-F55C6537F4B6}" type="presParOf" srcId="{81BB6FA4-A22E-428E-B3C6-3BBAF9AEBA7B}" destId="{A6927BA4-70E0-4228-91C4-1E1E59D65487}" srcOrd="0" destOrd="0" presId="urn:microsoft.com/office/officeart/2008/layout/LinedList"/>
    <dgm:cxn modelId="{27146257-884E-474E-B8B1-4AAB3F76737F}" type="presParOf" srcId="{81BB6FA4-A22E-428E-B3C6-3BBAF9AEBA7B}" destId="{B2FFC122-5F4C-4EC9-A753-5B7F8BE7133D}" srcOrd="1" destOrd="0" presId="urn:microsoft.com/office/officeart/2008/layout/LinedList"/>
    <dgm:cxn modelId="{8FB82633-1470-4357-9064-69332FB4B73D}" type="presParOf" srcId="{AC6BB1D0-142B-4AFF-8D9A-54C9359A4070}" destId="{855DB127-A6DA-4DA9-9E04-DD42973EFB29}" srcOrd="2" destOrd="0" presId="urn:microsoft.com/office/officeart/2008/layout/LinedList"/>
    <dgm:cxn modelId="{96AFCF87-DA04-46BD-B4F6-FA3D7F9F6111}" type="presParOf" srcId="{AC6BB1D0-142B-4AFF-8D9A-54C9359A4070}" destId="{1D3913E9-AED1-4103-8C32-0E10D60CE497}" srcOrd="3" destOrd="0" presId="urn:microsoft.com/office/officeart/2008/layout/LinedList"/>
    <dgm:cxn modelId="{7B6984B6-7A67-4B16-809E-5E56715FB177}" type="presParOf" srcId="{1D3913E9-AED1-4103-8C32-0E10D60CE497}" destId="{E99B9410-A1CE-4B73-ADAE-6A1FB96F6C11}" srcOrd="0" destOrd="0" presId="urn:microsoft.com/office/officeart/2008/layout/LinedList"/>
    <dgm:cxn modelId="{9EAF6BBF-EDBC-48CB-8986-0042D214A1FE}" type="presParOf" srcId="{1D3913E9-AED1-4103-8C32-0E10D60CE497}" destId="{AC48F537-BB75-4032-B3EC-A3E5EFD6363D}" srcOrd="1" destOrd="0" presId="urn:microsoft.com/office/officeart/2008/layout/LinedList"/>
    <dgm:cxn modelId="{DFBD55E6-51CD-437A-8EE3-0A274E152035}" type="presParOf" srcId="{AC6BB1D0-142B-4AFF-8D9A-54C9359A4070}" destId="{C9240FF3-1885-47CE-B672-BB61B7DF88A7}" srcOrd="4" destOrd="0" presId="urn:microsoft.com/office/officeart/2008/layout/LinedList"/>
    <dgm:cxn modelId="{F1724445-5593-484E-91F3-8C3150A6DD99}" type="presParOf" srcId="{AC6BB1D0-142B-4AFF-8D9A-54C9359A4070}" destId="{F9042FF3-F906-4236-A28A-B92B6E84681A}" srcOrd="5" destOrd="0" presId="urn:microsoft.com/office/officeart/2008/layout/LinedList"/>
    <dgm:cxn modelId="{0615B3F4-58C7-46CA-B66A-DBF3C56BB046}" type="presParOf" srcId="{F9042FF3-F906-4236-A28A-B92B6E84681A}" destId="{6BB06C2A-EC99-439E-B83D-19FA51273699}" srcOrd="0" destOrd="0" presId="urn:microsoft.com/office/officeart/2008/layout/LinedList"/>
    <dgm:cxn modelId="{167849BD-FB10-4D48-8553-B6F74C272B23}" type="presParOf" srcId="{F9042FF3-F906-4236-A28A-B92B6E84681A}" destId="{D4E60839-EDF0-4611-88DA-6E011D537CA4}" srcOrd="1" destOrd="0" presId="urn:microsoft.com/office/officeart/2008/layout/LinedList"/>
    <dgm:cxn modelId="{4D697BCE-8A97-487C-BC7B-76DB6A5C6216}" type="presParOf" srcId="{AC6BB1D0-142B-4AFF-8D9A-54C9359A4070}" destId="{ABB11363-4BC4-4A12-A833-FAB215648017}" srcOrd="6" destOrd="0" presId="urn:microsoft.com/office/officeart/2008/layout/LinedList"/>
    <dgm:cxn modelId="{63C850F6-B117-4658-949E-1E5DAC1BFA8D}" type="presParOf" srcId="{AC6BB1D0-142B-4AFF-8D9A-54C9359A4070}" destId="{8844C9A6-D8F7-4038-A973-6E9BF5CEFA6A}" srcOrd="7" destOrd="0" presId="urn:microsoft.com/office/officeart/2008/layout/LinedList"/>
    <dgm:cxn modelId="{70492599-C74E-481C-881A-19DDA3788716}" type="presParOf" srcId="{8844C9A6-D8F7-4038-A973-6E9BF5CEFA6A}" destId="{84F99917-ED06-4BD7-9C7E-AB7E5900E429}" srcOrd="0" destOrd="0" presId="urn:microsoft.com/office/officeart/2008/layout/LinedList"/>
    <dgm:cxn modelId="{02FA967F-35AF-4A8D-8F51-4C9544675FB5}" type="presParOf" srcId="{8844C9A6-D8F7-4038-A973-6E9BF5CEFA6A}" destId="{D729D4F0-BA8D-4DB7-872E-43EAD8DAF9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06362-5A95-481C-824A-DF94BF3574E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29E1B5C-90F5-4B8A-B7EA-FBD2222AE765}">
      <dgm:prSet/>
      <dgm:spPr/>
      <dgm:t>
        <a:bodyPr/>
        <a:lstStyle/>
        <a:p>
          <a:r>
            <a:rPr lang="en-US"/>
            <a:t>Käytetty RandomForestRegressor-malli.</a:t>
          </a:r>
        </a:p>
      </dgm:t>
    </dgm:pt>
    <dgm:pt modelId="{4507EBBA-203D-4064-BBA9-56C70E2F0670}" type="parTrans" cxnId="{7B533DAB-C3B9-4713-A0D8-78E5876518B1}">
      <dgm:prSet/>
      <dgm:spPr/>
      <dgm:t>
        <a:bodyPr/>
        <a:lstStyle/>
        <a:p>
          <a:endParaRPr lang="en-US"/>
        </a:p>
      </dgm:t>
    </dgm:pt>
    <dgm:pt modelId="{3D6664F4-FA2D-4CB9-B169-7CAEC387D6DA}" type="sibTrans" cxnId="{7B533DAB-C3B9-4713-A0D8-78E5876518B1}">
      <dgm:prSet/>
      <dgm:spPr/>
      <dgm:t>
        <a:bodyPr/>
        <a:lstStyle/>
        <a:p>
          <a:endParaRPr lang="en-US"/>
        </a:p>
      </dgm:t>
    </dgm:pt>
    <dgm:pt modelId="{B6834564-D444-464F-AAB2-53F107DCCD40}">
      <dgm:prSet/>
      <dgm:spPr/>
      <dgm:t>
        <a:bodyPr/>
        <a:lstStyle/>
        <a:p>
          <a:r>
            <a:rPr lang="en-US"/>
            <a:t>Opetusdata CSV-muodossa (mm. vaikeus, deadline, arvioitu kesto).</a:t>
          </a:r>
        </a:p>
      </dgm:t>
    </dgm:pt>
    <dgm:pt modelId="{EF2AB0FE-D3C8-41F8-A7AE-C058B8C78051}" type="parTrans" cxnId="{BB33A501-83F8-411A-B4B8-063564CCBB7D}">
      <dgm:prSet/>
      <dgm:spPr/>
      <dgm:t>
        <a:bodyPr/>
        <a:lstStyle/>
        <a:p>
          <a:endParaRPr lang="en-US"/>
        </a:p>
      </dgm:t>
    </dgm:pt>
    <dgm:pt modelId="{A7BF382D-C442-44A2-B17C-191C261AF01D}" type="sibTrans" cxnId="{BB33A501-83F8-411A-B4B8-063564CCBB7D}">
      <dgm:prSet/>
      <dgm:spPr/>
      <dgm:t>
        <a:bodyPr/>
        <a:lstStyle/>
        <a:p>
          <a:endParaRPr lang="en-US"/>
        </a:p>
      </dgm:t>
    </dgm:pt>
    <dgm:pt modelId="{1F4D8276-F3C0-4029-B39C-F0CCFB7B6632}">
      <dgm:prSet/>
      <dgm:spPr/>
      <dgm:t>
        <a:bodyPr/>
        <a:lstStyle/>
        <a:p>
          <a:r>
            <a:rPr lang="en-US"/>
            <a:t>Tulos: Mean Absolute Error 9.88 min.</a:t>
          </a:r>
        </a:p>
      </dgm:t>
    </dgm:pt>
    <dgm:pt modelId="{3AB4D57D-794F-4DFD-8D49-D3B92707F9C1}" type="parTrans" cxnId="{9D782739-0578-47F4-A974-389C045C1EA9}">
      <dgm:prSet/>
      <dgm:spPr/>
      <dgm:t>
        <a:bodyPr/>
        <a:lstStyle/>
        <a:p>
          <a:endParaRPr lang="en-US"/>
        </a:p>
      </dgm:t>
    </dgm:pt>
    <dgm:pt modelId="{75E9F375-EBC7-4A7F-81D5-DF63C73B44B1}" type="sibTrans" cxnId="{9D782739-0578-47F4-A974-389C045C1EA9}">
      <dgm:prSet/>
      <dgm:spPr/>
      <dgm:t>
        <a:bodyPr/>
        <a:lstStyle/>
        <a:p>
          <a:endParaRPr lang="en-US"/>
        </a:p>
      </dgm:t>
    </dgm:pt>
    <dgm:pt modelId="{DD09AB80-C1EF-4DD9-8F16-0D5149A8CD4C}">
      <dgm:prSet/>
      <dgm:spPr/>
      <dgm:t>
        <a:bodyPr/>
        <a:lstStyle/>
        <a:p>
          <a:r>
            <a:rPr lang="en-US"/>
            <a:t>Malli tallennettiin tiedostoon model.pkl.</a:t>
          </a:r>
        </a:p>
      </dgm:t>
    </dgm:pt>
    <dgm:pt modelId="{D5806B7D-ABE6-46DE-B049-26F49142D808}" type="parTrans" cxnId="{4E7229B3-7658-46FF-9A1D-DF47E26D5651}">
      <dgm:prSet/>
      <dgm:spPr/>
      <dgm:t>
        <a:bodyPr/>
        <a:lstStyle/>
        <a:p>
          <a:endParaRPr lang="en-US"/>
        </a:p>
      </dgm:t>
    </dgm:pt>
    <dgm:pt modelId="{0DEBBF66-739A-40FE-BF0E-DD14B6281D03}" type="sibTrans" cxnId="{4E7229B3-7658-46FF-9A1D-DF47E26D5651}">
      <dgm:prSet/>
      <dgm:spPr/>
      <dgm:t>
        <a:bodyPr/>
        <a:lstStyle/>
        <a:p>
          <a:endParaRPr lang="en-US"/>
        </a:p>
      </dgm:t>
    </dgm:pt>
    <dgm:pt modelId="{D12DBB42-B861-4957-8500-8120FAF226FE}" type="pres">
      <dgm:prSet presAssocID="{26806362-5A95-481C-824A-DF94BF3574E8}" presName="linear" presStyleCnt="0">
        <dgm:presLayoutVars>
          <dgm:animLvl val="lvl"/>
          <dgm:resizeHandles val="exact"/>
        </dgm:presLayoutVars>
      </dgm:prSet>
      <dgm:spPr/>
    </dgm:pt>
    <dgm:pt modelId="{24D2C84E-CDEC-4308-A1E0-45F5AB2FAEF6}" type="pres">
      <dgm:prSet presAssocID="{529E1B5C-90F5-4B8A-B7EA-FBD2222AE7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84C91BC-FF67-4BB1-8BE4-034582242330}" type="pres">
      <dgm:prSet presAssocID="{3D6664F4-FA2D-4CB9-B169-7CAEC387D6DA}" presName="spacer" presStyleCnt="0"/>
      <dgm:spPr/>
    </dgm:pt>
    <dgm:pt modelId="{BC4B5939-4937-4136-BF6E-6ECCE72BA182}" type="pres">
      <dgm:prSet presAssocID="{B6834564-D444-464F-AAB2-53F107DCCD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C003881-23BE-40EF-A0CA-1416BBCE908F}" type="pres">
      <dgm:prSet presAssocID="{A7BF382D-C442-44A2-B17C-191C261AF01D}" presName="spacer" presStyleCnt="0"/>
      <dgm:spPr/>
    </dgm:pt>
    <dgm:pt modelId="{D9D7462A-182A-4F4C-99B6-4D4E81773D54}" type="pres">
      <dgm:prSet presAssocID="{1F4D8276-F3C0-4029-B39C-F0CCFB7B66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40DBEF-03EB-4407-89C1-E7B325A8329A}" type="pres">
      <dgm:prSet presAssocID="{75E9F375-EBC7-4A7F-81D5-DF63C73B44B1}" presName="spacer" presStyleCnt="0"/>
      <dgm:spPr/>
    </dgm:pt>
    <dgm:pt modelId="{ACEBFE7B-5242-4644-9EAF-FB1EA6159BF6}" type="pres">
      <dgm:prSet presAssocID="{DD09AB80-C1EF-4DD9-8F16-0D5149A8CD4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B33A501-83F8-411A-B4B8-063564CCBB7D}" srcId="{26806362-5A95-481C-824A-DF94BF3574E8}" destId="{B6834564-D444-464F-AAB2-53F107DCCD40}" srcOrd="1" destOrd="0" parTransId="{EF2AB0FE-D3C8-41F8-A7AE-C058B8C78051}" sibTransId="{A7BF382D-C442-44A2-B17C-191C261AF01D}"/>
    <dgm:cxn modelId="{F4315E08-48B3-4A37-A82A-F56D6837C0E3}" type="presOf" srcId="{529E1B5C-90F5-4B8A-B7EA-FBD2222AE765}" destId="{24D2C84E-CDEC-4308-A1E0-45F5AB2FAEF6}" srcOrd="0" destOrd="0" presId="urn:microsoft.com/office/officeart/2005/8/layout/vList2"/>
    <dgm:cxn modelId="{9D782739-0578-47F4-A974-389C045C1EA9}" srcId="{26806362-5A95-481C-824A-DF94BF3574E8}" destId="{1F4D8276-F3C0-4029-B39C-F0CCFB7B6632}" srcOrd="2" destOrd="0" parTransId="{3AB4D57D-794F-4DFD-8D49-D3B92707F9C1}" sibTransId="{75E9F375-EBC7-4A7F-81D5-DF63C73B44B1}"/>
    <dgm:cxn modelId="{BF54E875-E0FB-4B39-8814-5FA664AD23FF}" type="presOf" srcId="{B6834564-D444-464F-AAB2-53F107DCCD40}" destId="{BC4B5939-4937-4136-BF6E-6ECCE72BA182}" srcOrd="0" destOrd="0" presId="urn:microsoft.com/office/officeart/2005/8/layout/vList2"/>
    <dgm:cxn modelId="{C704D9A7-A054-40EC-92EB-E25883394571}" type="presOf" srcId="{1F4D8276-F3C0-4029-B39C-F0CCFB7B6632}" destId="{D9D7462A-182A-4F4C-99B6-4D4E81773D54}" srcOrd="0" destOrd="0" presId="urn:microsoft.com/office/officeart/2005/8/layout/vList2"/>
    <dgm:cxn modelId="{7B533DAB-C3B9-4713-A0D8-78E5876518B1}" srcId="{26806362-5A95-481C-824A-DF94BF3574E8}" destId="{529E1B5C-90F5-4B8A-B7EA-FBD2222AE765}" srcOrd="0" destOrd="0" parTransId="{4507EBBA-203D-4064-BBA9-56C70E2F0670}" sibTransId="{3D6664F4-FA2D-4CB9-B169-7CAEC387D6DA}"/>
    <dgm:cxn modelId="{4E7229B3-7658-46FF-9A1D-DF47E26D5651}" srcId="{26806362-5A95-481C-824A-DF94BF3574E8}" destId="{DD09AB80-C1EF-4DD9-8F16-0D5149A8CD4C}" srcOrd="3" destOrd="0" parTransId="{D5806B7D-ABE6-46DE-B049-26F49142D808}" sibTransId="{0DEBBF66-739A-40FE-BF0E-DD14B6281D03}"/>
    <dgm:cxn modelId="{6A48C9B9-D656-444A-8A45-D787D1EC1308}" type="presOf" srcId="{26806362-5A95-481C-824A-DF94BF3574E8}" destId="{D12DBB42-B861-4957-8500-8120FAF226FE}" srcOrd="0" destOrd="0" presId="urn:microsoft.com/office/officeart/2005/8/layout/vList2"/>
    <dgm:cxn modelId="{C82302E8-9902-40F9-9AA3-E421BF50E168}" type="presOf" srcId="{DD09AB80-C1EF-4DD9-8F16-0D5149A8CD4C}" destId="{ACEBFE7B-5242-4644-9EAF-FB1EA6159BF6}" srcOrd="0" destOrd="0" presId="urn:microsoft.com/office/officeart/2005/8/layout/vList2"/>
    <dgm:cxn modelId="{D76CCD7F-1ECD-466F-8866-C3BC7E780570}" type="presParOf" srcId="{D12DBB42-B861-4957-8500-8120FAF226FE}" destId="{24D2C84E-CDEC-4308-A1E0-45F5AB2FAEF6}" srcOrd="0" destOrd="0" presId="urn:microsoft.com/office/officeart/2005/8/layout/vList2"/>
    <dgm:cxn modelId="{3E9692E4-A2C6-4263-B2EC-EB22B9567E81}" type="presParOf" srcId="{D12DBB42-B861-4957-8500-8120FAF226FE}" destId="{984C91BC-FF67-4BB1-8BE4-034582242330}" srcOrd="1" destOrd="0" presId="urn:microsoft.com/office/officeart/2005/8/layout/vList2"/>
    <dgm:cxn modelId="{196B3FB5-7B69-4298-A292-FAB65528644E}" type="presParOf" srcId="{D12DBB42-B861-4957-8500-8120FAF226FE}" destId="{BC4B5939-4937-4136-BF6E-6ECCE72BA182}" srcOrd="2" destOrd="0" presId="urn:microsoft.com/office/officeart/2005/8/layout/vList2"/>
    <dgm:cxn modelId="{EBF79957-4911-4E23-87A9-7FE20E845020}" type="presParOf" srcId="{D12DBB42-B861-4957-8500-8120FAF226FE}" destId="{3C003881-23BE-40EF-A0CA-1416BBCE908F}" srcOrd="3" destOrd="0" presId="urn:microsoft.com/office/officeart/2005/8/layout/vList2"/>
    <dgm:cxn modelId="{C2F9338D-5292-45F3-BB0F-9ECB15A79CEC}" type="presParOf" srcId="{D12DBB42-B861-4957-8500-8120FAF226FE}" destId="{D9D7462A-182A-4F4C-99B6-4D4E81773D54}" srcOrd="4" destOrd="0" presId="urn:microsoft.com/office/officeart/2005/8/layout/vList2"/>
    <dgm:cxn modelId="{6C470000-F19C-4360-90EC-026A84D1E4E5}" type="presParOf" srcId="{D12DBB42-B861-4957-8500-8120FAF226FE}" destId="{DF40DBEF-03EB-4407-89C1-E7B325A8329A}" srcOrd="5" destOrd="0" presId="urn:microsoft.com/office/officeart/2005/8/layout/vList2"/>
    <dgm:cxn modelId="{55E64BC9-87C0-44F6-9284-E7F3F73C6DF3}" type="presParOf" srcId="{D12DBB42-B861-4957-8500-8120FAF226FE}" destId="{ACEBFE7B-5242-4644-9EAF-FB1EA6159BF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A80FE5-5078-4166-8DEE-CA5B19FB5293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1F6F7B6-0E7A-4A57-BC9C-89D7CE7CE5CD}">
      <dgm:prSet/>
      <dgm:spPr/>
      <dgm:t>
        <a:bodyPr/>
        <a:lstStyle/>
        <a:p>
          <a:r>
            <a:rPr lang="en-US"/>
            <a:t>Sovellus toimii kokonaisuutena.</a:t>
          </a:r>
        </a:p>
      </dgm:t>
    </dgm:pt>
    <dgm:pt modelId="{42AC755B-86C3-4447-ADAA-6B444DE652A0}" type="parTrans" cxnId="{EA6AAD86-0841-4D6A-9DAA-5F4E8E6DBF0A}">
      <dgm:prSet/>
      <dgm:spPr/>
      <dgm:t>
        <a:bodyPr/>
        <a:lstStyle/>
        <a:p>
          <a:endParaRPr lang="en-US"/>
        </a:p>
      </dgm:t>
    </dgm:pt>
    <dgm:pt modelId="{FC81078E-CC24-4D56-8A9C-A6EAA24FCBB8}" type="sibTrans" cxnId="{EA6AAD86-0841-4D6A-9DAA-5F4E8E6DBF0A}">
      <dgm:prSet/>
      <dgm:spPr/>
      <dgm:t>
        <a:bodyPr/>
        <a:lstStyle/>
        <a:p>
          <a:endParaRPr lang="en-US"/>
        </a:p>
      </dgm:t>
    </dgm:pt>
    <dgm:pt modelId="{31EF096C-AF89-4A84-9C86-A3195EC946AB}">
      <dgm:prSet/>
      <dgm:spPr/>
      <dgm:t>
        <a:bodyPr/>
        <a:lstStyle/>
        <a:p>
          <a:r>
            <a:rPr lang="en-US"/>
            <a:t>Käyttöliittymä on selkeä ja helppo käyttää.</a:t>
          </a:r>
        </a:p>
      </dgm:t>
    </dgm:pt>
    <dgm:pt modelId="{B84E5883-7400-4A16-AB43-F09BB93B7588}" type="parTrans" cxnId="{6F0B1EF6-361B-4BCD-B39E-CEDA588A6116}">
      <dgm:prSet/>
      <dgm:spPr/>
      <dgm:t>
        <a:bodyPr/>
        <a:lstStyle/>
        <a:p>
          <a:endParaRPr lang="en-US"/>
        </a:p>
      </dgm:t>
    </dgm:pt>
    <dgm:pt modelId="{9D072210-0F0C-4AC0-B64C-A69E24BD86D1}" type="sibTrans" cxnId="{6F0B1EF6-361B-4BCD-B39E-CEDA588A6116}">
      <dgm:prSet/>
      <dgm:spPr/>
      <dgm:t>
        <a:bodyPr/>
        <a:lstStyle/>
        <a:p>
          <a:endParaRPr lang="en-US"/>
        </a:p>
      </dgm:t>
    </dgm:pt>
    <dgm:pt modelId="{AADF2683-8CF5-43CC-9730-58F7755DC1F6}">
      <dgm:prSet/>
      <dgm:spPr/>
      <dgm:t>
        <a:bodyPr/>
        <a:lstStyle/>
        <a:p>
          <a:r>
            <a:rPr lang="en-US"/>
            <a:t>Tekoäly auttaa priorisoimaan tehtäviä ja säästämään aikaa.</a:t>
          </a:r>
        </a:p>
      </dgm:t>
    </dgm:pt>
    <dgm:pt modelId="{ECD765CF-A811-4EF2-87D2-A523243C1150}" type="parTrans" cxnId="{4EC63E60-81FE-4E6C-ADBD-3C5CE1E324D1}">
      <dgm:prSet/>
      <dgm:spPr/>
      <dgm:t>
        <a:bodyPr/>
        <a:lstStyle/>
        <a:p>
          <a:endParaRPr lang="en-US"/>
        </a:p>
      </dgm:t>
    </dgm:pt>
    <dgm:pt modelId="{46C1F54C-505F-4DC7-ABE8-AC2F398301D5}" type="sibTrans" cxnId="{4EC63E60-81FE-4E6C-ADBD-3C5CE1E324D1}">
      <dgm:prSet/>
      <dgm:spPr/>
      <dgm:t>
        <a:bodyPr/>
        <a:lstStyle/>
        <a:p>
          <a:endParaRPr lang="en-US"/>
        </a:p>
      </dgm:t>
    </dgm:pt>
    <dgm:pt modelId="{82A01912-AF03-4F0B-89DC-4F08DC90B579}">
      <dgm:prSet/>
      <dgm:spPr/>
      <dgm:t>
        <a:bodyPr/>
        <a:lstStyle/>
        <a:p>
          <a:r>
            <a:rPr lang="en-US"/>
            <a:t>Kalenteriin yhdistäminen tekee sovelluksesta käytännöllisen.</a:t>
          </a:r>
        </a:p>
      </dgm:t>
    </dgm:pt>
    <dgm:pt modelId="{A1231279-F21B-40F4-9B68-ECEBE4CDDD24}" type="parTrans" cxnId="{A1496E2C-C389-465D-A5FE-E2CD0ACB8467}">
      <dgm:prSet/>
      <dgm:spPr/>
      <dgm:t>
        <a:bodyPr/>
        <a:lstStyle/>
        <a:p>
          <a:endParaRPr lang="en-US"/>
        </a:p>
      </dgm:t>
    </dgm:pt>
    <dgm:pt modelId="{8F7B4025-4FFB-4F27-BA38-8AF89DEA5404}" type="sibTrans" cxnId="{A1496E2C-C389-465D-A5FE-E2CD0ACB8467}">
      <dgm:prSet/>
      <dgm:spPr/>
      <dgm:t>
        <a:bodyPr/>
        <a:lstStyle/>
        <a:p>
          <a:endParaRPr lang="en-US"/>
        </a:p>
      </dgm:t>
    </dgm:pt>
    <dgm:pt modelId="{DE4337A6-C7F6-4AEA-96F4-FDA49BC2A29F}">
      <dgm:prSet/>
      <dgm:spPr/>
      <dgm:t>
        <a:bodyPr/>
        <a:lstStyle/>
        <a:p>
          <a:r>
            <a:rPr lang="en-US"/>
            <a:t>Valmis esitystä ja jatkokehitystä varten.</a:t>
          </a:r>
        </a:p>
      </dgm:t>
    </dgm:pt>
    <dgm:pt modelId="{4210200C-0A9F-4738-8156-939BCF22890D}" type="parTrans" cxnId="{7A669B8A-899B-4AA5-BD27-AD8F18F0CCA3}">
      <dgm:prSet/>
      <dgm:spPr/>
      <dgm:t>
        <a:bodyPr/>
        <a:lstStyle/>
        <a:p>
          <a:endParaRPr lang="en-US"/>
        </a:p>
      </dgm:t>
    </dgm:pt>
    <dgm:pt modelId="{DD54DF49-FE0F-4968-B33E-4BA5673B8DE2}" type="sibTrans" cxnId="{7A669B8A-899B-4AA5-BD27-AD8F18F0CCA3}">
      <dgm:prSet/>
      <dgm:spPr/>
      <dgm:t>
        <a:bodyPr/>
        <a:lstStyle/>
        <a:p>
          <a:endParaRPr lang="en-US"/>
        </a:p>
      </dgm:t>
    </dgm:pt>
    <dgm:pt modelId="{B0279167-7099-4E85-AAFC-7F76B9BB7986}" type="pres">
      <dgm:prSet presAssocID="{8AA80FE5-5078-4166-8DEE-CA5B19FB5293}" presName="diagram" presStyleCnt="0">
        <dgm:presLayoutVars>
          <dgm:dir/>
          <dgm:resizeHandles val="exact"/>
        </dgm:presLayoutVars>
      </dgm:prSet>
      <dgm:spPr/>
    </dgm:pt>
    <dgm:pt modelId="{6E3CD826-2608-4387-A0C9-446EF66DD1CB}" type="pres">
      <dgm:prSet presAssocID="{71F6F7B6-0E7A-4A57-BC9C-89D7CE7CE5CD}" presName="node" presStyleLbl="node1" presStyleIdx="0" presStyleCnt="5">
        <dgm:presLayoutVars>
          <dgm:bulletEnabled val="1"/>
        </dgm:presLayoutVars>
      </dgm:prSet>
      <dgm:spPr/>
    </dgm:pt>
    <dgm:pt modelId="{CD1C7373-CE50-400F-A552-431F7CBD894F}" type="pres">
      <dgm:prSet presAssocID="{FC81078E-CC24-4D56-8A9C-A6EAA24FCBB8}" presName="sibTrans" presStyleCnt="0"/>
      <dgm:spPr/>
    </dgm:pt>
    <dgm:pt modelId="{E453A038-C2FE-403D-A91D-0269CBF36218}" type="pres">
      <dgm:prSet presAssocID="{31EF096C-AF89-4A84-9C86-A3195EC946AB}" presName="node" presStyleLbl="node1" presStyleIdx="1" presStyleCnt="5">
        <dgm:presLayoutVars>
          <dgm:bulletEnabled val="1"/>
        </dgm:presLayoutVars>
      </dgm:prSet>
      <dgm:spPr/>
    </dgm:pt>
    <dgm:pt modelId="{48CCBA34-E9D1-4DD0-BD1D-5237DC197E92}" type="pres">
      <dgm:prSet presAssocID="{9D072210-0F0C-4AC0-B64C-A69E24BD86D1}" presName="sibTrans" presStyleCnt="0"/>
      <dgm:spPr/>
    </dgm:pt>
    <dgm:pt modelId="{0313C3F0-D77C-47FA-86E6-5C96963A4222}" type="pres">
      <dgm:prSet presAssocID="{AADF2683-8CF5-43CC-9730-58F7755DC1F6}" presName="node" presStyleLbl="node1" presStyleIdx="2" presStyleCnt="5">
        <dgm:presLayoutVars>
          <dgm:bulletEnabled val="1"/>
        </dgm:presLayoutVars>
      </dgm:prSet>
      <dgm:spPr/>
    </dgm:pt>
    <dgm:pt modelId="{2E7399F6-BEBC-4CCF-8560-D81204FF326D}" type="pres">
      <dgm:prSet presAssocID="{46C1F54C-505F-4DC7-ABE8-AC2F398301D5}" presName="sibTrans" presStyleCnt="0"/>
      <dgm:spPr/>
    </dgm:pt>
    <dgm:pt modelId="{71CB6CAD-1254-4161-830F-57E67D88CBD1}" type="pres">
      <dgm:prSet presAssocID="{82A01912-AF03-4F0B-89DC-4F08DC90B579}" presName="node" presStyleLbl="node1" presStyleIdx="3" presStyleCnt="5">
        <dgm:presLayoutVars>
          <dgm:bulletEnabled val="1"/>
        </dgm:presLayoutVars>
      </dgm:prSet>
      <dgm:spPr/>
    </dgm:pt>
    <dgm:pt modelId="{DD09CA2A-98C3-49DE-B6A2-7768BB529488}" type="pres">
      <dgm:prSet presAssocID="{8F7B4025-4FFB-4F27-BA38-8AF89DEA5404}" presName="sibTrans" presStyleCnt="0"/>
      <dgm:spPr/>
    </dgm:pt>
    <dgm:pt modelId="{05C3A3D7-5831-4AB3-8609-E18A67684374}" type="pres">
      <dgm:prSet presAssocID="{DE4337A6-C7F6-4AEA-96F4-FDA49BC2A29F}" presName="node" presStyleLbl="node1" presStyleIdx="4" presStyleCnt="5">
        <dgm:presLayoutVars>
          <dgm:bulletEnabled val="1"/>
        </dgm:presLayoutVars>
      </dgm:prSet>
      <dgm:spPr/>
    </dgm:pt>
  </dgm:ptLst>
  <dgm:cxnLst>
    <dgm:cxn modelId="{6E31C922-143B-46D8-802D-AA4495E0F608}" type="presOf" srcId="{8AA80FE5-5078-4166-8DEE-CA5B19FB5293}" destId="{B0279167-7099-4E85-AAFC-7F76B9BB7986}" srcOrd="0" destOrd="0" presId="urn:microsoft.com/office/officeart/2005/8/layout/default"/>
    <dgm:cxn modelId="{A1496E2C-C389-465D-A5FE-E2CD0ACB8467}" srcId="{8AA80FE5-5078-4166-8DEE-CA5B19FB5293}" destId="{82A01912-AF03-4F0B-89DC-4F08DC90B579}" srcOrd="3" destOrd="0" parTransId="{A1231279-F21B-40F4-9B68-ECEBE4CDDD24}" sibTransId="{8F7B4025-4FFB-4F27-BA38-8AF89DEA5404}"/>
    <dgm:cxn modelId="{4EC63E60-81FE-4E6C-ADBD-3C5CE1E324D1}" srcId="{8AA80FE5-5078-4166-8DEE-CA5B19FB5293}" destId="{AADF2683-8CF5-43CC-9730-58F7755DC1F6}" srcOrd="2" destOrd="0" parTransId="{ECD765CF-A811-4EF2-87D2-A523243C1150}" sibTransId="{46C1F54C-505F-4DC7-ABE8-AC2F398301D5}"/>
    <dgm:cxn modelId="{490F5747-20A8-4EE2-8A52-6B842A4DAB16}" type="presOf" srcId="{31EF096C-AF89-4A84-9C86-A3195EC946AB}" destId="{E453A038-C2FE-403D-A91D-0269CBF36218}" srcOrd="0" destOrd="0" presId="urn:microsoft.com/office/officeart/2005/8/layout/default"/>
    <dgm:cxn modelId="{9FC03054-C609-4C4F-808F-556E07E26C1F}" type="presOf" srcId="{82A01912-AF03-4F0B-89DC-4F08DC90B579}" destId="{71CB6CAD-1254-4161-830F-57E67D88CBD1}" srcOrd="0" destOrd="0" presId="urn:microsoft.com/office/officeart/2005/8/layout/default"/>
    <dgm:cxn modelId="{EA6AAD86-0841-4D6A-9DAA-5F4E8E6DBF0A}" srcId="{8AA80FE5-5078-4166-8DEE-CA5B19FB5293}" destId="{71F6F7B6-0E7A-4A57-BC9C-89D7CE7CE5CD}" srcOrd="0" destOrd="0" parTransId="{42AC755B-86C3-4447-ADAA-6B444DE652A0}" sibTransId="{FC81078E-CC24-4D56-8A9C-A6EAA24FCBB8}"/>
    <dgm:cxn modelId="{4C24C888-3E41-47E2-80F2-3455CA0C128F}" type="presOf" srcId="{DE4337A6-C7F6-4AEA-96F4-FDA49BC2A29F}" destId="{05C3A3D7-5831-4AB3-8609-E18A67684374}" srcOrd="0" destOrd="0" presId="urn:microsoft.com/office/officeart/2005/8/layout/default"/>
    <dgm:cxn modelId="{7A669B8A-899B-4AA5-BD27-AD8F18F0CCA3}" srcId="{8AA80FE5-5078-4166-8DEE-CA5B19FB5293}" destId="{DE4337A6-C7F6-4AEA-96F4-FDA49BC2A29F}" srcOrd="4" destOrd="0" parTransId="{4210200C-0A9F-4738-8156-939BCF22890D}" sibTransId="{DD54DF49-FE0F-4968-B33E-4BA5673B8DE2}"/>
    <dgm:cxn modelId="{19905A98-EFB9-4284-BBE1-0500E0B97FC1}" type="presOf" srcId="{71F6F7B6-0E7A-4A57-BC9C-89D7CE7CE5CD}" destId="{6E3CD826-2608-4387-A0C9-446EF66DD1CB}" srcOrd="0" destOrd="0" presId="urn:microsoft.com/office/officeart/2005/8/layout/default"/>
    <dgm:cxn modelId="{026281CF-CC98-4BC4-9BCA-17F51ACC3855}" type="presOf" srcId="{AADF2683-8CF5-43CC-9730-58F7755DC1F6}" destId="{0313C3F0-D77C-47FA-86E6-5C96963A4222}" srcOrd="0" destOrd="0" presId="urn:microsoft.com/office/officeart/2005/8/layout/default"/>
    <dgm:cxn modelId="{6F0B1EF6-361B-4BCD-B39E-CEDA588A6116}" srcId="{8AA80FE5-5078-4166-8DEE-CA5B19FB5293}" destId="{31EF096C-AF89-4A84-9C86-A3195EC946AB}" srcOrd="1" destOrd="0" parTransId="{B84E5883-7400-4A16-AB43-F09BB93B7588}" sibTransId="{9D072210-0F0C-4AC0-B64C-A69E24BD86D1}"/>
    <dgm:cxn modelId="{28A173F0-1184-4CBE-A035-978E982CC002}" type="presParOf" srcId="{B0279167-7099-4E85-AAFC-7F76B9BB7986}" destId="{6E3CD826-2608-4387-A0C9-446EF66DD1CB}" srcOrd="0" destOrd="0" presId="urn:microsoft.com/office/officeart/2005/8/layout/default"/>
    <dgm:cxn modelId="{F5790AB3-3608-423E-A055-B7B23F6C751C}" type="presParOf" srcId="{B0279167-7099-4E85-AAFC-7F76B9BB7986}" destId="{CD1C7373-CE50-400F-A552-431F7CBD894F}" srcOrd="1" destOrd="0" presId="urn:microsoft.com/office/officeart/2005/8/layout/default"/>
    <dgm:cxn modelId="{245C8F4B-DDC5-4265-ADA5-D2DFC4509DFE}" type="presParOf" srcId="{B0279167-7099-4E85-AAFC-7F76B9BB7986}" destId="{E453A038-C2FE-403D-A91D-0269CBF36218}" srcOrd="2" destOrd="0" presId="urn:microsoft.com/office/officeart/2005/8/layout/default"/>
    <dgm:cxn modelId="{4227B642-0B96-4F32-B6C3-347E7CB8D3A2}" type="presParOf" srcId="{B0279167-7099-4E85-AAFC-7F76B9BB7986}" destId="{48CCBA34-E9D1-4DD0-BD1D-5237DC197E92}" srcOrd="3" destOrd="0" presId="urn:microsoft.com/office/officeart/2005/8/layout/default"/>
    <dgm:cxn modelId="{4704417B-DF9D-425A-8DED-13DF9C92ED73}" type="presParOf" srcId="{B0279167-7099-4E85-AAFC-7F76B9BB7986}" destId="{0313C3F0-D77C-47FA-86E6-5C96963A4222}" srcOrd="4" destOrd="0" presId="urn:microsoft.com/office/officeart/2005/8/layout/default"/>
    <dgm:cxn modelId="{8873B538-925E-455F-9057-DE291AD7D40D}" type="presParOf" srcId="{B0279167-7099-4E85-AAFC-7F76B9BB7986}" destId="{2E7399F6-BEBC-4CCF-8560-D81204FF326D}" srcOrd="5" destOrd="0" presId="urn:microsoft.com/office/officeart/2005/8/layout/default"/>
    <dgm:cxn modelId="{3D408BA2-2F6A-4FA0-9650-8C1304A822C0}" type="presParOf" srcId="{B0279167-7099-4E85-AAFC-7F76B9BB7986}" destId="{71CB6CAD-1254-4161-830F-57E67D88CBD1}" srcOrd="6" destOrd="0" presId="urn:microsoft.com/office/officeart/2005/8/layout/default"/>
    <dgm:cxn modelId="{4A1EAF8B-703A-4A65-87E1-C5B2B571FBF7}" type="presParOf" srcId="{B0279167-7099-4E85-AAFC-7F76B9BB7986}" destId="{DD09CA2A-98C3-49DE-B6A2-7768BB529488}" srcOrd="7" destOrd="0" presId="urn:microsoft.com/office/officeart/2005/8/layout/default"/>
    <dgm:cxn modelId="{122A1A8F-6853-4A87-94D1-A486E26E1B32}" type="presParOf" srcId="{B0279167-7099-4E85-AAFC-7F76B9BB7986}" destId="{05C3A3D7-5831-4AB3-8609-E18A6768437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1BF4C-D29E-455B-84D6-235ABAFF44E2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8AA241-5811-4D5D-90D6-71F79689D829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Sovellus auttaa käyttäjiä hallitsemaan tehtäviä tekoälyn avulla.</a:t>
          </a:r>
        </a:p>
      </dsp:txBody>
      <dsp:txXfrm>
        <a:off x="383617" y="1447754"/>
        <a:ext cx="2847502" cy="1768010"/>
      </dsp:txXfrm>
    </dsp:sp>
    <dsp:sp modelId="{1BCC8EE3-A93A-47C9-A6E4-F1113872DB6C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F166FF-489F-4C12-8E18-BC90586BBBDD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Yhdistää koneoppimismallin ja Google Kalenterin.</a:t>
          </a:r>
        </a:p>
      </dsp:txBody>
      <dsp:txXfrm>
        <a:off x="3998355" y="1447754"/>
        <a:ext cx="2847502" cy="1768010"/>
      </dsp:txXfrm>
    </dsp:sp>
    <dsp:sp modelId="{409C140F-DCD4-4C08-AC13-DBA41391BD55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E537D4-931A-4D07-8A21-2BD1063A36D1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Kehitetty Pythonilla, käyttöliittymä Tkinterillä.</a:t>
          </a:r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65E29-037A-41B9-9EE6-624671CEAA97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27BA4-70E0-4228-91C4-1E1E59D65487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Tehtävien keston ennustaminen koneoppimisella.</a:t>
          </a:r>
        </a:p>
      </dsp:txBody>
      <dsp:txXfrm>
        <a:off x="0" y="0"/>
        <a:ext cx="10515600" cy="1087834"/>
      </dsp:txXfrm>
    </dsp:sp>
    <dsp:sp modelId="{855DB127-A6DA-4DA9-9E04-DD42973EFB29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B9410-A1CE-4B73-ADAE-6A1FB96F6C11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Käyttäjäystävällinen tehtävien hallinta.</a:t>
          </a:r>
        </a:p>
      </dsp:txBody>
      <dsp:txXfrm>
        <a:off x="0" y="1087834"/>
        <a:ext cx="10515600" cy="1087834"/>
      </dsp:txXfrm>
    </dsp:sp>
    <dsp:sp modelId="{C9240FF3-1885-47CE-B672-BB61B7DF88A7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06C2A-EC99-439E-B83D-19FA51273699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Synkronointi Google Kalenteriin.</a:t>
          </a:r>
        </a:p>
      </dsp:txBody>
      <dsp:txXfrm>
        <a:off x="0" y="2175669"/>
        <a:ext cx="10515600" cy="1087834"/>
      </dsp:txXfrm>
    </dsp:sp>
    <dsp:sp modelId="{ABB11363-4BC4-4A12-A833-FAB215648017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99917-ED06-4BD7-9C7E-AB7E5900E429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Helppo asennus ja käyttö.</a:t>
          </a:r>
        </a:p>
      </dsp:txBody>
      <dsp:txXfrm>
        <a:off x="0" y="3263503"/>
        <a:ext cx="10515600" cy="108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2C84E-CDEC-4308-A1E0-45F5AB2FAEF6}">
      <dsp:nvSpPr>
        <dsp:cNvPr id="0" name=""/>
        <dsp:cNvSpPr/>
      </dsp:nvSpPr>
      <dsp:spPr>
        <a:xfrm>
          <a:off x="0" y="42799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Käytetty RandomForestRegressor-malli.</a:t>
          </a:r>
        </a:p>
      </dsp:txBody>
      <dsp:txXfrm>
        <a:off x="62141" y="104940"/>
        <a:ext cx="6542551" cy="1148678"/>
      </dsp:txXfrm>
    </dsp:sp>
    <dsp:sp modelId="{BC4B5939-4937-4136-BF6E-6ECCE72BA182}">
      <dsp:nvSpPr>
        <dsp:cNvPr id="0" name=""/>
        <dsp:cNvSpPr/>
      </dsp:nvSpPr>
      <dsp:spPr>
        <a:xfrm>
          <a:off x="0" y="1407919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Opetusdata CSV-muodossa (mm. vaikeus, deadline, arvioitu kesto).</a:t>
          </a:r>
        </a:p>
      </dsp:txBody>
      <dsp:txXfrm>
        <a:off x="62141" y="1470060"/>
        <a:ext cx="6542551" cy="1148678"/>
      </dsp:txXfrm>
    </dsp:sp>
    <dsp:sp modelId="{D9D7462A-182A-4F4C-99B6-4D4E81773D54}">
      <dsp:nvSpPr>
        <dsp:cNvPr id="0" name=""/>
        <dsp:cNvSpPr/>
      </dsp:nvSpPr>
      <dsp:spPr>
        <a:xfrm>
          <a:off x="0" y="2773040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Tulos: Mean Absolute Error 9.88 min.</a:t>
          </a:r>
        </a:p>
      </dsp:txBody>
      <dsp:txXfrm>
        <a:off x="62141" y="2835181"/>
        <a:ext cx="6542551" cy="1148678"/>
      </dsp:txXfrm>
    </dsp:sp>
    <dsp:sp modelId="{ACEBFE7B-5242-4644-9EAF-FB1EA6159BF6}">
      <dsp:nvSpPr>
        <dsp:cNvPr id="0" name=""/>
        <dsp:cNvSpPr/>
      </dsp:nvSpPr>
      <dsp:spPr>
        <a:xfrm>
          <a:off x="0" y="4138160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Malli tallennettiin tiedostoon model.pkl.</a:t>
          </a:r>
        </a:p>
      </dsp:txBody>
      <dsp:txXfrm>
        <a:off x="62141" y="4200301"/>
        <a:ext cx="6542551" cy="11486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CD826-2608-4387-A0C9-446EF66DD1CB}">
      <dsp:nvSpPr>
        <dsp:cNvPr id="0" name=""/>
        <dsp:cNvSpPr/>
      </dsp:nvSpPr>
      <dsp:spPr>
        <a:xfrm>
          <a:off x="472505" y="2282"/>
          <a:ext cx="2724677" cy="16348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Sovellus toimii kokonaisuutena.</a:t>
          </a:r>
        </a:p>
      </dsp:txBody>
      <dsp:txXfrm>
        <a:off x="472505" y="2282"/>
        <a:ext cx="2724677" cy="1634806"/>
      </dsp:txXfrm>
    </dsp:sp>
    <dsp:sp modelId="{E453A038-C2FE-403D-A91D-0269CBF36218}">
      <dsp:nvSpPr>
        <dsp:cNvPr id="0" name=""/>
        <dsp:cNvSpPr/>
      </dsp:nvSpPr>
      <dsp:spPr>
        <a:xfrm>
          <a:off x="3469650" y="2282"/>
          <a:ext cx="2724677" cy="1634806"/>
        </a:xfrm>
        <a:prstGeom prst="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Käyttöliittymä on selkeä ja helppo käyttää.</a:t>
          </a:r>
        </a:p>
      </dsp:txBody>
      <dsp:txXfrm>
        <a:off x="3469650" y="2282"/>
        <a:ext cx="2724677" cy="1634806"/>
      </dsp:txXfrm>
    </dsp:sp>
    <dsp:sp modelId="{0313C3F0-D77C-47FA-86E6-5C96963A4222}">
      <dsp:nvSpPr>
        <dsp:cNvPr id="0" name=""/>
        <dsp:cNvSpPr/>
      </dsp:nvSpPr>
      <dsp:spPr>
        <a:xfrm>
          <a:off x="472505" y="1909556"/>
          <a:ext cx="2724677" cy="1634806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Tekoäly auttaa priorisoimaan tehtäviä ja säästämään aikaa.</a:t>
          </a:r>
        </a:p>
      </dsp:txBody>
      <dsp:txXfrm>
        <a:off x="472505" y="1909556"/>
        <a:ext cx="2724677" cy="1634806"/>
      </dsp:txXfrm>
    </dsp:sp>
    <dsp:sp modelId="{71CB6CAD-1254-4161-830F-57E67D88CBD1}">
      <dsp:nvSpPr>
        <dsp:cNvPr id="0" name=""/>
        <dsp:cNvSpPr/>
      </dsp:nvSpPr>
      <dsp:spPr>
        <a:xfrm>
          <a:off x="3469650" y="1909556"/>
          <a:ext cx="2724677" cy="1634806"/>
        </a:xfrm>
        <a:prstGeom prst="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Kalenteriin yhdistäminen tekee sovelluksesta käytännöllisen.</a:t>
          </a:r>
        </a:p>
      </dsp:txBody>
      <dsp:txXfrm>
        <a:off x="3469650" y="1909556"/>
        <a:ext cx="2724677" cy="1634806"/>
      </dsp:txXfrm>
    </dsp:sp>
    <dsp:sp modelId="{05C3A3D7-5831-4AB3-8609-E18A67684374}">
      <dsp:nvSpPr>
        <dsp:cNvPr id="0" name=""/>
        <dsp:cNvSpPr/>
      </dsp:nvSpPr>
      <dsp:spPr>
        <a:xfrm>
          <a:off x="1971077" y="3816830"/>
          <a:ext cx="2724677" cy="1634806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Valmis esitystä ja jatkokehitystä varten.</a:t>
          </a:r>
        </a:p>
      </dsp:txBody>
      <dsp:txXfrm>
        <a:off x="1971077" y="3816830"/>
        <a:ext cx="2724677" cy="1634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03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Tervetuloa esitykseen! Kerron teille kehittämästäni älykkäästä aikataulutusassistentista.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Kiitos paljon – vastaan mielelläni kysymyksiin!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Tässä vielä valmis puhespiikki. Tätä voi käyttää tukena esitystilanteessa.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Tässä taustaa projektista – tarkoitus oli tehdä jotain konkreettista tekoälyn avulla.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Projektin päätavoitteena oli helpottaa tehtävienhallintaa tekoälyn avulla.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Teknologiat ovat ilmaisia ja hyvin dokumentoituja – tämä tekee projektista helposti toistettavan.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Mallin koulutuksessa käytettiin CSV-dataa. MAE 9.88 min on hyvä tulos tämänkaltaisessa tehtävässä.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Tässä käyttöliittymä – simppeli, mutta toimiva. Käyttäjä voi lisätä ja hallita tehtäviä.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AI antaa parhaan suoritusajan ja näyttää sen heti näkymässä.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Kalenterisynkronointi tekee sovelluksesta aidosti hyödyllisen arjessa.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Tässä tiivistys – kaikki toimii ja projekti on valmis esitettäväksi. Voi jatkaa kehitystä myöhemmin.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fi-FI" sz="3700">
                <a:solidFill>
                  <a:schemeClr val="tx2"/>
                </a:solidFill>
              </a:rPr>
              <a:t>Älykäs Aikataulutusassistentti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fi-FI" sz="2000">
                <a:solidFill>
                  <a:schemeClr val="tx2"/>
                </a:solidFill>
              </a:rPr>
              <a:t>Tekoälyn hyödyntäminen ajanhallinnassa</a:t>
            </a:r>
          </a:p>
          <a:p>
            <a:pPr algn="l"/>
            <a:r>
              <a:rPr lang="fi-FI" sz="2000">
                <a:solidFill>
                  <a:schemeClr val="tx2"/>
                </a:solidFill>
              </a:rPr>
              <a:t>Jouni Kivi – 2025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3F8010DC-E3CD-240A-3C14-12276362D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454" y="3006586"/>
            <a:ext cx="7284935" cy="2732297"/>
          </a:xfrm>
        </p:spPr>
        <p:txBody>
          <a:bodyPr anchor="t">
            <a:normAutofit/>
          </a:bodyPr>
          <a:lstStyle/>
          <a:p>
            <a:pPr algn="l"/>
            <a:r>
              <a:rPr lang="fi-FI" sz="4800">
                <a:solidFill>
                  <a:srgbClr val="FFFFFF"/>
                </a:solidFill>
              </a:rPr>
              <a:t>Kiitos!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4454" y="667911"/>
            <a:ext cx="6755642" cy="1296368"/>
          </a:xfrm>
        </p:spPr>
        <p:txBody>
          <a:bodyPr anchor="b">
            <a:normAutofit/>
          </a:bodyPr>
          <a:lstStyle/>
          <a:p>
            <a:pPr algn="l"/>
            <a:r>
              <a:rPr lang="fi-FI">
                <a:solidFill>
                  <a:srgbClr val="FFFFFF"/>
                </a:solidFill>
              </a:rPr>
              <a:t>Kysymyksiä?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Esitysspiikki (1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Hei kaikille!</a:t>
            </a:r>
          </a:p>
          <a:p>
            <a:endParaRPr sz="1400"/>
          </a:p>
          <a:p>
            <a:r>
              <a:rPr sz="1400"/>
              <a:t>Esittelen teille 'Älykäs Aikataulutusassistentti' -sovelluksen, jonka kehitin Tekoälyn soveltaminen -kurssilla.</a:t>
            </a:r>
          </a:p>
          <a:p>
            <a:endParaRPr sz="1400"/>
          </a:p>
          <a:p>
            <a:r>
              <a:rPr sz="1400"/>
              <a:t>Kyseessä on Pythonilla rakennettu graafinen tehtävienhallintasovellus, joka hyödyntää tekoälyä — tarkemmin sanottuna koneoppimista — ennustamaan tehtävien suoritusajan.</a:t>
            </a:r>
          </a:p>
          <a:p>
            <a:endParaRPr sz="1400"/>
          </a:p>
          <a:p>
            <a:r>
              <a:rPr sz="1400"/>
              <a:t>Käyttäjä voi syöttää tehtävän perustiedot, kuten tärkeyden ja deadlinen. Tämän jälkeen tekoäly arvioi, kuinka kauan tehtävä kestää, ja ehdottaa sopivaa ajankohtaa.</a:t>
            </a:r>
          </a:p>
          <a:p>
            <a:endParaRPr sz="1400"/>
          </a:p>
          <a:p>
            <a:r>
              <a:rPr sz="1400"/>
              <a:t>Ennustettu aika siirretään automaattisesti Google Kalenteriin, joten tehtävät näkyvät osana käyttäjän arkea.</a:t>
            </a:r>
          </a:p>
          <a:p>
            <a:endParaRPr sz="1400"/>
          </a:p>
          <a:p>
            <a:r>
              <a:rPr sz="1400"/>
              <a:t>Malli koulutettiin esimerkkidatalla ja saavutimme keskimäärin noin 10 minuutin virheen, mikä on hyvä tulos.</a:t>
            </a:r>
          </a:p>
          <a:p>
            <a:endParaRPr sz="1400"/>
          </a:p>
          <a:p>
            <a:r>
              <a:rPr sz="1400"/>
              <a:t>Lopputuloksena syntyi kevyt ja helposti käytettävä sovellus, joka auttaa ajanhallinnassa tekoälyn avulla.</a:t>
            </a:r>
          </a:p>
          <a:p>
            <a:endParaRPr sz="1400"/>
          </a:p>
          <a:p>
            <a:r>
              <a:rPr sz="1400"/>
              <a:t>Kiitos!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5B4ADC-E840-5B7B-D014-12097A6E1C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i-FI"/>
              <a:t>Johdanto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28C76F-9CF5-CE38-CF2C-B61A0FBCFF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626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7C127A-E8B0-D7C2-57D0-123A6329DB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8268" b="71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t>Projektin tavoite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DC760E-CCB9-9D60-B394-337F3D11B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8321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Säännöllisen elementin luettelo">
            <a:extLst>
              <a:ext uri="{FF2B5EF4-FFF2-40B4-BE49-F238E27FC236}">
                <a16:creationId xmlns:a16="http://schemas.microsoft.com/office/drawing/2014/main" id="{31B1FA21-9DAB-56ED-4776-7520A5E3FC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3453" b="19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i-FI"/>
              <a:t>Käytetyt teknologiat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t>Python 3.10+</a:t>
            </a:r>
          </a:p>
          <a:p>
            <a:r>
              <a:t>Scikit-learn (ML)</a:t>
            </a:r>
          </a:p>
          <a:p>
            <a:r>
              <a:t>Pandas (data)</a:t>
            </a:r>
          </a:p>
          <a:p>
            <a:r>
              <a:t>Tkinter (UI)</a:t>
            </a:r>
          </a:p>
          <a:p>
            <a:r>
              <a:t>Google API (kalenteri)</a:t>
            </a:r>
          </a:p>
          <a:p>
            <a:r>
              <a:t>Pickle (mallin tallennus)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fi-FI" sz="4000">
                <a:solidFill>
                  <a:srgbClr val="FFFFFF"/>
                </a:solidFill>
              </a:rPr>
              <a:t>Tekoälymallin koulutus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C5DB4D7-69DB-BDD5-3189-AD10A9BFB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8788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Sovelluksen käyttöliittymä</a:t>
            </a:r>
          </a:p>
        </p:txBody>
      </p:sp>
      <p:pic>
        <p:nvPicPr>
          <p:cNvPr id="3" name="Picture 2" descr="kättöliittymä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28" y="1017407"/>
            <a:ext cx="7225748" cy="48231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40" y="4038037"/>
            <a:ext cx="5107366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AI-ennuste käytössä</a:t>
            </a:r>
          </a:p>
        </p:txBody>
      </p:sp>
      <p:pic>
        <p:nvPicPr>
          <p:cNvPr id="3" name="Picture 2" descr="ennusteen näkymä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9" y="1032445"/>
            <a:ext cx="10843065" cy="2435916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Google Kalenteri -integraatio</a:t>
            </a:r>
          </a:p>
        </p:txBody>
      </p:sp>
      <p:pic>
        <p:nvPicPr>
          <p:cNvPr id="3" name="Picture 2" descr="näkymäkalenterii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28" y="1450952"/>
            <a:ext cx="7225748" cy="39560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fi-FI" sz="4000">
                <a:solidFill>
                  <a:srgbClr val="FFFFFF"/>
                </a:solidFill>
              </a:rPr>
              <a:t>Tulokset ja yhteenveto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4764A6-5D3B-0171-5D87-460CAB92C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54376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391</Words>
  <Application>Microsoft Office PowerPoint</Application>
  <PresentationFormat>Laajakuva</PresentationFormat>
  <Paragraphs>62</Paragraphs>
  <Slides>11</Slides>
  <Notes>11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Älykäs Aikataulutusassistentti</vt:lpstr>
      <vt:lpstr>Johdanto</vt:lpstr>
      <vt:lpstr>Projektin tavoite</vt:lpstr>
      <vt:lpstr>Käytetyt teknologiat</vt:lpstr>
      <vt:lpstr>Tekoälymallin koulutus</vt:lpstr>
      <vt:lpstr>Sovelluksen käyttöliittymä</vt:lpstr>
      <vt:lpstr>AI-ennuste käytössä</vt:lpstr>
      <vt:lpstr>Google Kalenteri -integraatio</vt:lpstr>
      <vt:lpstr>Tulokset ja yhteenveto</vt:lpstr>
      <vt:lpstr>Kiitos!</vt:lpstr>
      <vt:lpstr>Esitysspiikki (1 min)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Kiviperä Jouni</cp:lastModifiedBy>
  <cp:revision>2</cp:revision>
  <dcterms:created xsi:type="dcterms:W3CDTF">2013-01-27T09:14:16Z</dcterms:created>
  <dcterms:modified xsi:type="dcterms:W3CDTF">2025-03-27T07:09:36Z</dcterms:modified>
  <cp:category/>
</cp:coreProperties>
</file>