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1" r:id="rId6"/>
    <p:sldId id="272" r:id="rId7"/>
    <p:sldId id="268" r:id="rId8"/>
    <p:sldId id="274" r:id="rId9"/>
    <p:sldId id="275" r:id="rId10"/>
    <p:sldId id="273" r:id="rId11"/>
    <p:sldId id="279" r:id="rId12"/>
    <p:sldId id="280" r:id="rId13"/>
    <p:sldId id="281" r:id="rId14"/>
    <p:sldId id="283" r:id="rId15"/>
    <p:sldId id="282" r:id="rId16"/>
    <p:sldId id="267" r:id="rId17"/>
    <p:sldId id="271" r:id="rId18"/>
    <p:sldId id="276" r:id="rId19"/>
    <p:sldId id="277" r:id="rId20"/>
    <p:sldId id="278" r:id="rId21"/>
    <p:sldId id="263" r:id="rId22"/>
    <p:sldId id="258" r:id="rId23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24"/>
      <p:bold r:id="rId25"/>
    </p:embeddedFont>
    <p:embeddedFont>
      <p:font typeface="다음_Regular" panose="02000603060000000000" pitchFamily="2" charset="-127"/>
      <p:regular r:id="rId26"/>
    </p:embeddedFont>
    <p:embeddedFont>
      <p:font typeface="다음_SemiBold" panose="0200070006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C3C3C3"/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고급객체지향프로그래밍</a:t>
            </a:r>
            <a:endParaRPr lang="en-US" altLang="ko-KR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Project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20C8E037-C9DD-4DB6-92FC-401347F1C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5373216"/>
            <a:ext cx="234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60172190 </a:t>
            </a:r>
            <a:r>
              <a:rPr lang="ko-KR" altLang="en-US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전준오</a:t>
            </a:r>
            <a:endParaRPr lang="en-US" altLang="ko-KR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60152202</a:t>
            </a:r>
            <a:r>
              <a: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신유정</a:t>
            </a:r>
            <a:endParaRPr lang="en-US" altLang="ko-KR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60172173 </a:t>
            </a:r>
            <a:r>
              <a: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우수현</a:t>
            </a:r>
            <a:endParaRPr lang="en-US" altLang="ko-KR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60172176 </a:t>
            </a:r>
            <a:r>
              <a:rPr lang="ko-KR" altLang="en-US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윤시온</a:t>
            </a:r>
            <a:endParaRPr lang="en-US" altLang="ko-KR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C916F3C-41C5-43D2-BF32-44AE0F47F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245083"/>
            <a:ext cx="6120000" cy="491473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1DAA28-6D58-44BA-A221-6CB00489F1F4}"/>
              </a:ext>
            </a:extLst>
          </p:cNvPr>
          <p:cNvCxnSpPr>
            <a:cxnSpLocks/>
          </p:cNvCxnSpPr>
          <p:nvPr/>
        </p:nvCxnSpPr>
        <p:spPr>
          <a:xfrm>
            <a:off x="7236296" y="-963488"/>
            <a:ext cx="1" cy="2720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C4903C-5D4F-437B-8DA1-7E4A9D1D169A}"/>
              </a:ext>
            </a:extLst>
          </p:cNvPr>
          <p:cNvSpPr/>
          <p:nvPr/>
        </p:nvSpPr>
        <p:spPr>
          <a:xfrm rot="5400000">
            <a:off x="5093887" y="3323317"/>
            <a:ext cx="4104458" cy="97176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B8E0171E-7AB6-4CCB-95F5-34E0FF1B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769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5BC315-0098-4079-87D3-0BA2F051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74" y="1263044"/>
            <a:ext cx="6096641" cy="4914640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>
            <a:extLst>
              <a:ext uri="{FF2B5EF4-FFF2-40B4-BE49-F238E27FC236}">
                <a16:creationId xmlns:a16="http://schemas.microsoft.com/office/drawing/2014/main" id="{53E9BB03-4FEA-4CB5-9BCC-83269BEB3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출석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99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E574B6-2BC7-4929-BE73-73E4D6E94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5232" r="34250" b="20601"/>
          <a:stretch/>
        </p:blipFill>
        <p:spPr>
          <a:xfrm>
            <a:off x="1445974" y="1263044"/>
            <a:ext cx="5904656" cy="4812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D31B3B-C6A1-4D01-97C5-5AF85BB05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2" b="53055"/>
          <a:stretch/>
        </p:blipFill>
        <p:spPr>
          <a:xfrm>
            <a:off x="1445974" y="1412776"/>
            <a:ext cx="2815212" cy="19007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AE2666-BD0A-4509-89DD-142CB0652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8" t="39614"/>
          <a:stretch/>
        </p:blipFill>
        <p:spPr>
          <a:xfrm rot="1143131">
            <a:off x="3068605" y="2279858"/>
            <a:ext cx="1387997" cy="11690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AF492F-A2EE-4E27-B31C-6E75DEE0D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2" t="11712" r="71079" b="70756"/>
          <a:stretch/>
        </p:blipFill>
        <p:spPr>
          <a:xfrm>
            <a:off x="4932040" y="2363157"/>
            <a:ext cx="3024336" cy="3412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EAB74E00-3BD6-4D8E-8513-0550B2B3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출석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4173B1A-8371-436A-95A3-6B6340EA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376" y="3429000"/>
            <a:ext cx="21706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dirty="0" err="1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학생별</a:t>
            </a:r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sz="2000" dirty="0"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출석 </a:t>
            </a:r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(O)</a:t>
            </a:r>
          </a:p>
          <a:p>
            <a:r>
              <a:rPr lang="ko-KR" altLang="en-US" b="1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지각 </a:t>
            </a:r>
            <a:r>
              <a:rPr lang="en-US" altLang="ko-KR" b="1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△</a:t>
            </a:r>
            <a:r>
              <a:rPr lang="en-US" altLang="ko-KR" b="1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결석 </a:t>
            </a:r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(-)</a:t>
            </a:r>
          </a:p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상태 입력</a:t>
            </a:r>
            <a:endParaRPr lang="en-US" altLang="ko-KR" sz="2000" dirty="0"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5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5891FA3-E9BC-495E-80B1-69881E68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5" y="1844824"/>
            <a:ext cx="874923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B09C97-0A13-41C6-9D35-116842BD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6732240" y="2833146"/>
            <a:ext cx="670156" cy="5833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0549A7-B985-4A41-9A88-151617D27A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7596336" y="2833146"/>
            <a:ext cx="670156" cy="5833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44E438-FF0C-47C5-917A-A824A4E4CF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8453536" y="2833146"/>
            <a:ext cx="670156" cy="583314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A7699F8F-886E-4322-BCC4-9EF0FC169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1989631"/>
            <a:ext cx="21706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출석</a:t>
            </a:r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결석</a:t>
            </a:r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지각 </a:t>
            </a:r>
            <a:endParaRPr lang="en-US" altLang="ko-KR" sz="2000" dirty="0"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횟수 확인 가능</a:t>
            </a:r>
            <a:endParaRPr lang="en-US" altLang="ko-KR" sz="2000" dirty="0"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98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7DA776-CFBB-4352-8B4B-D2B7E4B9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46" y="1234479"/>
            <a:ext cx="6115422" cy="4914734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8C189F2F-6DA0-4B13-8E99-14EEAFBA5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통계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5C474C-614C-4372-B1B5-858644EF801C}"/>
              </a:ext>
            </a:extLst>
          </p:cNvPr>
          <p:cNvSpPr/>
          <p:nvPr/>
        </p:nvSpPr>
        <p:spPr>
          <a:xfrm rot="5400000">
            <a:off x="2694178" y="1772412"/>
            <a:ext cx="309736" cy="145063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E67DCA-3A83-4856-A992-AE1C3A7DAF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3096083" y="2334791"/>
            <a:ext cx="744555" cy="6480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F7B352-30D0-46F8-99F6-5383FAADED4E}"/>
              </a:ext>
            </a:extLst>
          </p:cNvPr>
          <p:cNvSpPr/>
          <p:nvPr/>
        </p:nvSpPr>
        <p:spPr>
          <a:xfrm rot="5400000">
            <a:off x="2705030" y="3904103"/>
            <a:ext cx="288032" cy="145063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55679-9FC8-4EFE-9ECA-96BA76A0D3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3119325" y="4507481"/>
            <a:ext cx="744555" cy="648072"/>
          </a:xfrm>
          <a:prstGeom prst="rect">
            <a:avLst/>
          </a:prstGeom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E702C6E7-261A-4DC2-94DC-8819A56D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533" y="2326592"/>
            <a:ext cx="2170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Click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F45748D7-B583-4FCE-B2CC-F44F3205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533" y="4483249"/>
            <a:ext cx="2170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3957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AC81FE-160C-4BE1-B04E-4454A5D5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80" y="1234479"/>
            <a:ext cx="6120118" cy="4914735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FB3B1837-E3F2-44E0-963E-E55EED807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통계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55F333-ABE5-4ADC-AD3A-07EB2BB61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2" b="53055"/>
          <a:stretch/>
        </p:blipFill>
        <p:spPr>
          <a:xfrm>
            <a:off x="1907704" y="2420888"/>
            <a:ext cx="2815212" cy="19007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642107-B671-4404-8028-14F824E3D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2" b="53055"/>
          <a:stretch/>
        </p:blipFill>
        <p:spPr>
          <a:xfrm rot="805241">
            <a:off x="4059264" y="3084656"/>
            <a:ext cx="5430615" cy="36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787495" y="274756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220072" y="274756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셋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추가기능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2024533" y="3038823"/>
            <a:ext cx="2244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 탭 정렬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096542" y="3437258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5477183" y="3038823"/>
            <a:ext cx="17307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F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알림 기능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549191" y="3437258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2008500" y="3557839"/>
            <a:ext cx="24482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이름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총점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학번순으로 정렬하여 원하는 기준에 따라 성적 탭 열람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5461149" y="3585863"/>
            <a:ext cx="234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F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등급에 부합되는 학생들의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이름을 알려주는 기능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19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2F8DD2B2-814E-44F7-9BD9-DE882B0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셋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추가기능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BB8CE3-558B-4F52-96C2-76A5112203FB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9C984DE-2BAC-48C7-92B9-7993867C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62856"/>
            <a:ext cx="1800200" cy="2065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DF80C5-A90F-4FAB-A888-B9BD85D9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772816"/>
            <a:ext cx="5964904" cy="4686617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3A85AA23-8242-4151-9D9E-48E0F2A4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09" y="1183247"/>
            <a:ext cx="2244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 탭 </a:t>
            </a:r>
            <a:r>
              <a:rPr lang="ko-KR" altLang="en-US" sz="2000" b="1" dirty="0">
                <a:solidFill>
                  <a:schemeClr val="accent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정렬</a:t>
            </a:r>
            <a:endParaRPr lang="en-US" altLang="ko-KR" sz="2000" b="1" dirty="0">
              <a:solidFill>
                <a:schemeClr val="accent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5AADC6-2C8F-4185-BEC5-DB8F888E978D}"/>
              </a:ext>
            </a:extLst>
          </p:cNvPr>
          <p:cNvSpPr/>
          <p:nvPr/>
        </p:nvSpPr>
        <p:spPr>
          <a:xfrm>
            <a:off x="2267744" y="2420888"/>
            <a:ext cx="432048" cy="3744416"/>
          </a:xfrm>
          <a:prstGeom prst="round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A09E96-F3BE-41FE-9ADE-10D291B248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1080082" y="2210031"/>
            <a:ext cx="1115654" cy="971082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3BAF006B-41EA-4B07-9D34-4698A257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44" y="3651947"/>
            <a:ext cx="21706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이름 순 클릭</a:t>
            </a:r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-&gt;</a:t>
            </a:r>
          </a:p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이름 순으로 정렬</a:t>
            </a:r>
            <a:endParaRPr lang="en-US" altLang="ko-KR" sz="2000" dirty="0"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3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720515-7514-4B50-873A-4D1FD991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0" y="1583357"/>
            <a:ext cx="1707438" cy="2189733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2F8DD2B2-814E-44F7-9BD9-DE882B0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셋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추가기능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BB8CE3-558B-4F52-96C2-76A5112203FB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DF80C5-A90F-4FAB-A888-B9BD85D9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772816"/>
            <a:ext cx="5964904" cy="4686617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3A85AA23-8242-4151-9D9E-48E0F2A4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09" y="1183247"/>
            <a:ext cx="2244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 탭 정렬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1D1B10-1556-46A9-B091-B3ED1F99CE7B}"/>
              </a:ext>
            </a:extLst>
          </p:cNvPr>
          <p:cNvSpPr/>
          <p:nvPr/>
        </p:nvSpPr>
        <p:spPr>
          <a:xfrm>
            <a:off x="6372200" y="2420888"/>
            <a:ext cx="432048" cy="3744416"/>
          </a:xfrm>
          <a:prstGeom prst="round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7EF5D1-8078-4997-86C6-9B4ED11C86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1079527" y="2687424"/>
            <a:ext cx="1115654" cy="971082"/>
          </a:xfrm>
          <a:prstGeom prst="rect">
            <a:avLst/>
          </a:prstGeom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816D88A3-1FE1-4BAD-BF51-9138623E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44" y="3651947"/>
            <a:ext cx="21706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총점 순 클릭</a:t>
            </a:r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-&gt;</a:t>
            </a:r>
          </a:p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총점 순으로 정렬</a:t>
            </a:r>
            <a:endParaRPr lang="en-US" altLang="ko-KR" sz="2000" dirty="0"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8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762F0-312B-4F58-B37B-872B643AD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99" y="1772816"/>
            <a:ext cx="6216970" cy="46866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86F0C7-FB52-4E87-B67B-6FC28BEA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2" y="1677103"/>
            <a:ext cx="2005327" cy="2065432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2F8DD2B2-814E-44F7-9BD9-DE882B0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셋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추가기능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BB8CE3-558B-4F52-96C2-76A5112203FB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3A85AA23-8242-4151-9D9E-48E0F2A4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09" y="1183247"/>
            <a:ext cx="2244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 탭 정렬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C2B0D7-66A9-4DFC-B178-93EEDBCE51EC}"/>
              </a:ext>
            </a:extLst>
          </p:cNvPr>
          <p:cNvSpPr/>
          <p:nvPr/>
        </p:nvSpPr>
        <p:spPr>
          <a:xfrm>
            <a:off x="2705774" y="2355867"/>
            <a:ext cx="432048" cy="3899011"/>
          </a:xfrm>
          <a:prstGeom prst="round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8074B5-1898-441B-B212-218AB451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1043608" y="3256994"/>
            <a:ext cx="1115654" cy="971082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7035A2B0-5632-43A2-AD62-7198600B8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72" y="4348661"/>
            <a:ext cx="21706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학번 순 클릭</a:t>
            </a:r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-&gt;</a:t>
            </a:r>
          </a:p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학번 순으로 정렬</a:t>
            </a:r>
            <a:endParaRPr lang="en-US" altLang="ko-KR" sz="2000" dirty="0"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55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403648" y="2465186"/>
            <a:ext cx="1728192" cy="1728000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987824" y="2465186"/>
            <a:ext cx="1728192" cy="1728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572000" y="2465186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1583668" y="2897234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1583668" y="3284984"/>
            <a:ext cx="1260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팀 소개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3131840" y="2897234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3131840" y="3284984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기능구현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4716016" y="2897234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셋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4716016" y="3284984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추가기능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267744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909552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504847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6084168" y="2465186"/>
            <a:ext cx="1728192" cy="17280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6228184" y="2897234"/>
            <a:ext cx="1584176" cy="757082"/>
            <a:chOff x="5292080" y="2897234"/>
            <a:chExt cx="1584176" cy="757082"/>
          </a:xfrm>
        </p:grpSpPr>
        <p:sp>
          <p:nvSpPr>
            <p:cNvPr id="78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넷</a:t>
              </a:r>
              <a:r>
                <a:rPr lang="en-US" altLang="ko-KR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79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시연</a:t>
              </a:r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1511660" y="2676274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267744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909552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504847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511660" y="4005064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020272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020272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2F8DD2B2-814E-44F7-9BD9-DE882B0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셋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추가기능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BB8CE3-558B-4F52-96C2-76A5112203FB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CD9DDBF2-3BFF-4B70-9587-C6D72C3EE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09" y="1183247"/>
            <a:ext cx="2244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F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알림 기능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BB1AD1-918F-478B-A59E-B62D0BE3A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2" t="10800" r="71230" b="81564"/>
          <a:stretch/>
        </p:blipFill>
        <p:spPr>
          <a:xfrm>
            <a:off x="323528" y="1916832"/>
            <a:ext cx="3888431" cy="1296144"/>
          </a:xfrm>
          <a:prstGeom prst="rect">
            <a:avLst/>
          </a:prstGeom>
        </p:spPr>
      </p:pic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86CC5EA4-3580-44DC-BAC6-A038A65BC4B2}"/>
              </a:ext>
            </a:extLst>
          </p:cNvPr>
          <p:cNvSpPr/>
          <p:nvPr/>
        </p:nvSpPr>
        <p:spPr>
          <a:xfrm>
            <a:off x="1193178" y="4437094"/>
            <a:ext cx="1093549" cy="1085237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29E51D-F089-4D9B-B2A1-810E30A5C5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755576" y="2943459"/>
            <a:ext cx="1115654" cy="971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2D5F48-C2D0-494D-B1B8-5A6B346E5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284984"/>
            <a:ext cx="6507496" cy="338945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4383FB-7440-4A71-BBE7-62BE2A73D599}"/>
              </a:ext>
            </a:extLst>
          </p:cNvPr>
          <p:cNvSpPr/>
          <p:nvPr/>
        </p:nvSpPr>
        <p:spPr>
          <a:xfrm>
            <a:off x="4139952" y="4437095"/>
            <a:ext cx="2794340" cy="792105"/>
          </a:xfrm>
          <a:prstGeom prst="round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054CF2A-7EDE-4DA6-9228-491E5786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91" y="3914541"/>
            <a:ext cx="21706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</a:t>
            </a:r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대상자 클릭</a:t>
            </a:r>
            <a:r>
              <a:rPr lang="en-US" altLang="ko-KR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-&gt;</a:t>
            </a:r>
          </a:p>
          <a:p>
            <a:pPr lvl="0"/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경고 </a:t>
            </a:r>
            <a:r>
              <a:rPr lang="ko-KR" altLang="en-US" sz="2000" dirty="0" err="1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알림창</a:t>
            </a:r>
            <a:r>
              <a:rPr lang="ko-KR" altLang="en-US" sz="20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sz="2000" dirty="0"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9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넷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시연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6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팀 소개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5400000">
            <a:off x="1955296" y="1808799"/>
            <a:ext cx="394740" cy="1141496"/>
          </a:xfrm>
          <a:prstGeom prst="rect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flipV="1">
            <a:off x="2892101" y="2367213"/>
            <a:ext cx="4488954" cy="139620"/>
            <a:chOff x="2113103" y="4911692"/>
            <a:chExt cx="2314881" cy="7200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2123728" y="4941167"/>
              <a:ext cx="23042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113103" y="491169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5B1879-7EE7-418D-BEA9-88E792F48ED6}"/>
              </a:ext>
            </a:extLst>
          </p:cNvPr>
          <p:cNvSpPr/>
          <p:nvPr/>
        </p:nvSpPr>
        <p:spPr>
          <a:xfrm rot="5400000">
            <a:off x="1951275" y="2658400"/>
            <a:ext cx="394742" cy="1133459"/>
          </a:xfrm>
          <a:prstGeom prst="rect">
            <a:avLst/>
          </a:pr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4AD2E2-19FB-4974-91E5-45D1C35B2D3D}"/>
              </a:ext>
            </a:extLst>
          </p:cNvPr>
          <p:cNvSpPr/>
          <p:nvPr/>
        </p:nvSpPr>
        <p:spPr>
          <a:xfrm rot="5400000">
            <a:off x="1955296" y="3456864"/>
            <a:ext cx="394740" cy="1141496"/>
          </a:xfrm>
          <a:prstGeom prst="rect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8FE2B-F657-41A2-97A0-A25A8C353E33}"/>
              </a:ext>
            </a:extLst>
          </p:cNvPr>
          <p:cNvSpPr/>
          <p:nvPr/>
        </p:nvSpPr>
        <p:spPr>
          <a:xfrm rot="5400000">
            <a:off x="1951275" y="4299814"/>
            <a:ext cx="394742" cy="1133459"/>
          </a:xfrm>
          <a:prstGeom prst="rect">
            <a:avLst/>
          </a:pr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1C7DC-754B-404D-A4CD-7B5483235A8D}"/>
              </a:ext>
            </a:extLst>
          </p:cNvPr>
          <p:cNvSpPr txBox="1"/>
          <p:nvPr/>
        </p:nvSpPr>
        <p:spPr>
          <a:xfrm>
            <a:off x="1671465" y="2201592"/>
            <a:ext cx="580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595959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전준오</a:t>
            </a:r>
            <a:r>
              <a:rPr lang="ko-KR" altLang="en-US" dirty="0">
                <a:solidFill>
                  <a:srgbClr val="595959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       </a:t>
            </a:r>
            <a:r>
              <a:rPr lang="ko-KR" altLang="en-US" dirty="0" err="1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메인코더</a:t>
            </a:r>
            <a:r>
              <a:rPr lang="en-US" altLang="ko-KR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</a:t>
            </a:r>
            <a:r>
              <a:rPr lang="ko-KR" altLang="en-US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</a:t>
            </a:r>
            <a:r>
              <a:rPr lang="en-US" altLang="ko-KR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Controller</a:t>
            </a:r>
          </a:p>
          <a:p>
            <a:endParaRPr lang="en-US" altLang="ko-KR" dirty="0">
              <a:solidFill>
                <a:srgbClr val="595959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endParaRPr lang="en-US" altLang="ko-KR" dirty="0">
              <a:solidFill>
                <a:srgbClr val="595959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ko-KR" altLang="en-US" dirty="0" err="1">
                <a:solidFill>
                  <a:srgbClr val="595959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신유정</a:t>
            </a:r>
            <a:r>
              <a:rPr lang="ko-KR" altLang="en-US" dirty="0">
                <a:solidFill>
                  <a:srgbClr val="595959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       </a:t>
            </a:r>
            <a:r>
              <a:rPr lang="ko-KR" altLang="en-US" dirty="0" err="1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서브코더</a:t>
            </a:r>
            <a:r>
              <a:rPr lang="en-US" altLang="ko-KR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출석탭</a:t>
            </a:r>
            <a:r>
              <a:rPr lang="en-US" altLang="ko-KR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발표자료</a:t>
            </a:r>
            <a:endParaRPr lang="en-US" altLang="ko-KR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595959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endParaRPr lang="en-US" altLang="ko-KR" dirty="0">
              <a:solidFill>
                <a:srgbClr val="595959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우수현          </a:t>
            </a:r>
            <a:r>
              <a:rPr lang="ko-KR" altLang="en-US" dirty="0" err="1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서브코더</a:t>
            </a:r>
            <a:r>
              <a:rPr lang="en-US" altLang="ko-KR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성적탭</a:t>
            </a:r>
            <a:r>
              <a:rPr lang="en-US" altLang="ko-KR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발표자료</a:t>
            </a:r>
            <a:endParaRPr lang="en-US" altLang="ko-KR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595959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endParaRPr lang="en-US" altLang="ko-KR" dirty="0">
              <a:solidFill>
                <a:srgbClr val="595959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ko-KR" altLang="en-US" dirty="0" err="1">
                <a:solidFill>
                  <a:srgbClr val="595959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윤시온</a:t>
            </a:r>
            <a:r>
              <a:rPr lang="ko-KR" altLang="en-US" dirty="0">
                <a:solidFill>
                  <a:srgbClr val="595959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        </a:t>
            </a:r>
            <a:r>
              <a:rPr lang="ko-KR" altLang="en-US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r>
              <a:rPr lang="en-US" altLang="ko-KR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서브코더</a:t>
            </a:r>
            <a:r>
              <a:rPr lang="en-US" altLang="ko-KR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통계탭</a:t>
            </a:r>
            <a:r>
              <a:rPr lang="en-US" altLang="ko-KR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38CECB0-9390-48B1-BB3F-9BD2049E940B}"/>
              </a:ext>
            </a:extLst>
          </p:cNvPr>
          <p:cNvGrpSpPr/>
          <p:nvPr/>
        </p:nvGrpSpPr>
        <p:grpSpPr>
          <a:xfrm flipV="1">
            <a:off x="2892514" y="3244081"/>
            <a:ext cx="4488954" cy="139620"/>
            <a:chOff x="2113103" y="4911692"/>
            <a:chExt cx="2314881" cy="7200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ED2FC8D-A449-4FF9-861B-AC9599B4F356}"/>
                </a:ext>
              </a:extLst>
            </p:cNvPr>
            <p:cNvCxnSpPr/>
            <p:nvPr/>
          </p:nvCxnSpPr>
          <p:spPr>
            <a:xfrm>
              <a:off x="2123728" y="4941167"/>
              <a:ext cx="23042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B41C95-3DF4-4426-97B6-CF01A78FC07E}"/>
                </a:ext>
              </a:extLst>
            </p:cNvPr>
            <p:cNvSpPr/>
            <p:nvPr/>
          </p:nvSpPr>
          <p:spPr>
            <a:xfrm>
              <a:off x="2113103" y="491169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FF0597-EF22-4F7F-9F62-9411783E1808}"/>
              </a:ext>
            </a:extLst>
          </p:cNvPr>
          <p:cNvGrpSpPr/>
          <p:nvPr/>
        </p:nvGrpSpPr>
        <p:grpSpPr>
          <a:xfrm flipV="1">
            <a:off x="2882212" y="4048686"/>
            <a:ext cx="4488954" cy="139620"/>
            <a:chOff x="2113103" y="4911692"/>
            <a:chExt cx="2314881" cy="72000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EF16640-D493-4362-97F7-340A1754D9B6}"/>
                </a:ext>
              </a:extLst>
            </p:cNvPr>
            <p:cNvCxnSpPr/>
            <p:nvPr/>
          </p:nvCxnSpPr>
          <p:spPr>
            <a:xfrm>
              <a:off x="2123728" y="4941167"/>
              <a:ext cx="23042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A709ECC-D6BE-4E41-BE5D-163EBEA00032}"/>
                </a:ext>
              </a:extLst>
            </p:cNvPr>
            <p:cNvSpPr/>
            <p:nvPr/>
          </p:nvSpPr>
          <p:spPr>
            <a:xfrm>
              <a:off x="2113103" y="491169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24B671D-E482-4889-B81C-576058CDD4BF}"/>
              </a:ext>
            </a:extLst>
          </p:cNvPr>
          <p:cNvGrpSpPr/>
          <p:nvPr/>
        </p:nvGrpSpPr>
        <p:grpSpPr>
          <a:xfrm flipV="1">
            <a:off x="2892514" y="4854485"/>
            <a:ext cx="4488954" cy="139620"/>
            <a:chOff x="2113103" y="4911692"/>
            <a:chExt cx="2314881" cy="7200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B7B57BE-0FF7-4822-9F58-0FE5B3EDD186}"/>
                </a:ext>
              </a:extLst>
            </p:cNvPr>
            <p:cNvCxnSpPr/>
            <p:nvPr/>
          </p:nvCxnSpPr>
          <p:spPr>
            <a:xfrm>
              <a:off x="2123728" y="4941167"/>
              <a:ext cx="23042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AF2A6BD-7570-4585-B732-34EC6D3A50E9}"/>
                </a:ext>
              </a:extLst>
            </p:cNvPr>
            <p:cNvSpPr/>
            <p:nvPr/>
          </p:nvSpPr>
          <p:spPr>
            <a:xfrm>
              <a:off x="2113103" y="491169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606579" y="274756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394819" y="274756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011771" y="2747562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43618" y="3038823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915626" y="3437258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3651930" y="3038823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출석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723938" y="3437258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6280482" y="3038823"/>
            <a:ext cx="1819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통계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352490" y="3437258"/>
            <a:ext cx="147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827584" y="3557839"/>
            <a:ext cx="24482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출석부 명단을 불러와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성적 열람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3635896" y="3585863"/>
            <a:ext cx="2340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학생들의 출석 여부 기입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6264448" y="3585863"/>
            <a:ext cx="234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총점을 바탕으로 한눈에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결과 비교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14F57C7-331E-4098-B4D2-1745960F2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974" y="1253806"/>
            <a:ext cx="6120000" cy="4914639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8736587D-8CB6-4960-911A-E3585C102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6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2F8DD2B2-814E-44F7-9BD9-DE882B0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BB8CE3-558B-4F52-96C2-76A5112203FB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7C342F5-0E7B-4944-B07E-56B0E6849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6" t="9401" r="35825" b="17800"/>
          <a:stretch/>
        </p:blipFill>
        <p:spPr>
          <a:xfrm>
            <a:off x="1512000" y="1289054"/>
            <a:ext cx="6120000" cy="497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D9F846-DFD3-4617-9786-4169A223F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2" b="53055"/>
          <a:stretch/>
        </p:blipFill>
        <p:spPr>
          <a:xfrm>
            <a:off x="971600" y="980728"/>
            <a:ext cx="2815212" cy="1900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A1FC0B-6B64-4D70-8EA2-63E90B9D1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8" t="39614"/>
          <a:stretch/>
        </p:blipFill>
        <p:spPr>
          <a:xfrm rot="1143131">
            <a:off x="2507751" y="1874077"/>
            <a:ext cx="1387997" cy="11690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498F5D-3CF7-48EF-9E26-43BAC50B7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11" y="864731"/>
            <a:ext cx="4751792" cy="35345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7182C1-7EB9-4985-B66B-A1D059E91B35}"/>
              </a:ext>
            </a:extLst>
          </p:cNvPr>
          <p:cNvSpPr/>
          <p:nvPr/>
        </p:nvSpPr>
        <p:spPr>
          <a:xfrm rot="5400000">
            <a:off x="5857851" y="1364383"/>
            <a:ext cx="307657" cy="1007152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6A1EB0F3-921B-4C73-8BAA-922FEE98E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56" y="1844824"/>
            <a:ext cx="2023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학생부 명단</a:t>
            </a:r>
            <a:r>
              <a:rPr lang="en-US" altLang="ko-KR" sz="14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(test.csv)</a:t>
            </a:r>
            <a:r>
              <a:rPr lang="ko-KR" altLang="en-US" sz="1400" dirty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불러오기</a:t>
            </a:r>
            <a:endParaRPr lang="en-US" altLang="ko-KR" sz="1400" dirty="0">
              <a:solidFill>
                <a:srgbClr val="FF0000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A58A2D9A-7A61-4B80-B81C-508CDCCF2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81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9B64EA5-E9FB-401D-AB50-F92C21A7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245083"/>
            <a:ext cx="6120000" cy="49147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FC2B95-D44D-49AB-B739-FCDCC2EF4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2" b="53055"/>
          <a:stretch/>
        </p:blipFill>
        <p:spPr>
          <a:xfrm>
            <a:off x="5076056" y="1253806"/>
            <a:ext cx="2815212" cy="190076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9CDE97-1E4A-4E36-967D-A642B1985B2E}"/>
              </a:ext>
            </a:extLst>
          </p:cNvPr>
          <p:cNvCxnSpPr>
            <a:cxnSpLocks/>
          </p:cNvCxnSpPr>
          <p:nvPr/>
        </p:nvCxnSpPr>
        <p:spPr>
          <a:xfrm flipH="1">
            <a:off x="6156179" y="2652756"/>
            <a:ext cx="1" cy="5528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3F1B0689-3FFF-40F7-8BC4-0C6404AB6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3978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199DDB3-EAF0-4CCB-BA93-634EA35D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253806"/>
            <a:ext cx="6120000" cy="49060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D00262-D5E2-455D-831F-845E70665BAE}"/>
              </a:ext>
            </a:extLst>
          </p:cNvPr>
          <p:cNvSpPr/>
          <p:nvPr/>
        </p:nvSpPr>
        <p:spPr>
          <a:xfrm rot="5400000">
            <a:off x="4175475" y="3321469"/>
            <a:ext cx="4104458" cy="100715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7A934C-7BB5-4C60-9AC3-64E52A8E6748}"/>
              </a:ext>
            </a:extLst>
          </p:cNvPr>
          <p:cNvCxnSpPr>
            <a:cxnSpLocks/>
          </p:cNvCxnSpPr>
          <p:nvPr/>
        </p:nvCxnSpPr>
        <p:spPr>
          <a:xfrm>
            <a:off x="6156176" y="-482028"/>
            <a:ext cx="1" cy="236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8C01FC21-415A-4863-ADD8-08DA83AA8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53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기능구현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199DDB3-EAF0-4CCB-BA93-634EA35D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253806"/>
            <a:ext cx="6120000" cy="49060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F16BD9-4C55-4815-A94C-C89C4FD71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2" b="53055"/>
          <a:stretch/>
        </p:blipFill>
        <p:spPr>
          <a:xfrm>
            <a:off x="6156176" y="1146970"/>
            <a:ext cx="2815212" cy="190076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2E8FAD-2F2B-4B65-9912-DAADB91856E4}"/>
              </a:ext>
            </a:extLst>
          </p:cNvPr>
          <p:cNvCxnSpPr>
            <a:cxnSpLocks/>
          </p:cNvCxnSpPr>
          <p:nvPr/>
        </p:nvCxnSpPr>
        <p:spPr>
          <a:xfrm flipH="1">
            <a:off x="7236296" y="2492896"/>
            <a:ext cx="1" cy="5528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65E1E1E-449D-4C99-97DC-78D88D2D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634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성적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2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273</Words>
  <Application>Microsoft Office PowerPoint</Application>
  <PresentationFormat>화면 슬라이드 쇼(4:3)</PresentationFormat>
  <Paragraphs>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나눔바른고딕</vt:lpstr>
      <vt:lpstr>다음_Regular</vt:lpstr>
      <vt:lpstr>다음_SemiBold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수현 우</cp:lastModifiedBy>
  <cp:revision>35</cp:revision>
  <dcterms:created xsi:type="dcterms:W3CDTF">2014-03-28T09:29:33Z</dcterms:created>
  <dcterms:modified xsi:type="dcterms:W3CDTF">2018-12-10T12:55:37Z</dcterms:modified>
</cp:coreProperties>
</file>