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1" r:id="rId6"/>
    <p:sldId id="257" r:id="rId7"/>
    <p:sldId id="262" r:id="rId8"/>
    <p:sldId id="258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hyperlink" Target="https://www.redis.com.cn/redis-installation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github.com/a607ernie/flask-celery-demo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9845"/>
            <a:ext cx="10515600" cy="1661160"/>
          </a:xfrm>
        </p:spPr>
        <p:txBody>
          <a:bodyPr>
            <a:normAutofit/>
          </a:bodyPr>
          <a:p>
            <a:r>
              <a:rPr 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Celery </a:t>
            </a:r>
            <a:br>
              <a:rPr 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</a:br>
            <a:r>
              <a:rPr lang="en-US" sz="1335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Celery是基於Python開發的簡單、靈活且可靠的，能處理大量消息的一個分布式任務隊列框架</a:t>
            </a:r>
            <a:r>
              <a:rPr lang="zh-TW" altLang="en-US" sz="1335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，</a:t>
            </a:r>
            <a:br>
              <a:rPr lang="en-US" sz="1335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</a:br>
            <a:r>
              <a:rPr lang="en-US" sz="1335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支持使用任務隊列的方式在分布的機器、進程、線程上執行任務調度，</a:t>
            </a:r>
            <a:br>
              <a:rPr lang="en-US" sz="1335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</a:br>
            <a:r>
              <a:rPr lang="en-US" sz="1335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同時還支持定時任務</a:t>
            </a:r>
            <a:endParaRPr 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Content Placeholder 1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616710"/>
            <a:ext cx="7184390" cy="44653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5710555" y="29616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微軟正黑體" panose="020B0604030504040204" charset="-120"/>
                <a:ea typeface="微軟正黑體" panose="020B0604030504040204" charset="-120"/>
              </a:rPr>
              <a:t>(backend)</a:t>
            </a:r>
            <a:endParaRPr lang="en-US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225665" y="1616710"/>
            <a:ext cx="490982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CELERY工作方式</a:t>
            </a:r>
            <a:endParaRPr lang="en-US" sz="24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algn="l"/>
            <a:endParaRPr lang="en-US" sz="24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marL="342900" indent="-342900" algn="l">
              <a:buAutoNum type="arabicPeriod"/>
            </a:pPr>
            <a:r>
              <a:rPr 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客户端发起一个task，并将该task存入broker中的celerykey 队列中。</a:t>
            </a:r>
            <a:endParaRPr 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marL="342900" indent="-342900" algn="l">
              <a:buAutoNum type="arabicPeriod"/>
            </a:pPr>
            <a:r>
              <a:rPr 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此时有空闲的worker就会去处理这个task，被取出的task将放入unacked，task_id 放到 unacked_index中。</a:t>
            </a:r>
            <a:endParaRPr 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marL="342900" indent="-342900" algn="l">
              <a:buAutoNum type="arabicPeriod"/>
            </a:pPr>
            <a:r>
              <a:rPr 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当woker开始运行这个task后，发出确认执行消息，此时unacked和unasked_index中就会移除对应的任务信息</a:t>
            </a:r>
            <a:endParaRPr 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marL="342900" indent="-342900" algn="l">
              <a:buAutoNum type="arabicPeriod"/>
            </a:pPr>
            <a:r>
              <a:rPr 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此时将任务的运行状态存储到backend中。</a:t>
            </a:r>
            <a:endParaRPr 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marL="342900" indent="-342900" algn="l">
              <a:buAutoNum type="arabicPeriod"/>
            </a:pPr>
            <a:endParaRPr 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marL="342900" indent="-342900" algn="l">
              <a:buAutoNum type="arabicPeriod"/>
            </a:pPr>
            <a:endParaRPr 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indent="0" algn="l">
              <a:buNone/>
            </a:pPr>
            <a:r>
              <a:rPr 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定时任务通过celery beat 添加任务</a:t>
            </a:r>
            <a:endParaRPr 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Content Placeholder 1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21915" y="1537970"/>
            <a:ext cx="8329295" cy="51771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874395" y="234950"/>
            <a:ext cx="3105150" cy="107632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sz="2800"/>
              <a:t>Flower</a:t>
            </a:r>
            <a:endParaRPr lang="en-US" sz="2800"/>
          </a:p>
          <a:p>
            <a:r>
              <a:rPr lang="en-US" sz="1200"/>
              <a:t>Celery monitoring tool</a:t>
            </a:r>
            <a:endParaRPr lang="en-US" sz="1200"/>
          </a:p>
          <a:p>
            <a:r>
              <a:rPr lang="en-US" sz="1200"/>
              <a:t>Flower is a web based tool for monitoring and administrating Celery clusters</a:t>
            </a:r>
            <a:endParaRPr lang="en-US" sz="120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62955" y="1228090"/>
            <a:ext cx="858520" cy="26320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8452485" y="1218565"/>
            <a:ext cx="1504315" cy="26600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1376680" y="4871720"/>
            <a:ext cx="2376805" cy="150685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sz="2800"/>
              <a:t>FastAPI</a:t>
            </a:r>
            <a:endParaRPr lang="en-US" sz="2800"/>
          </a:p>
          <a:p>
            <a:r>
              <a:rPr lang="en-US" sz="2800"/>
              <a:t>FLASK</a:t>
            </a:r>
            <a:endParaRPr lang="en-US" sz="2800"/>
          </a:p>
          <a:p>
            <a:r>
              <a:rPr lang="zh-TW" altLang="en-US" sz="1200"/>
              <a:t>我們用的兩種</a:t>
            </a:r>
            <a:r>
              <a:rPr lang="zh-TW" altLang="en-US" sz="1200"/>
              <a:t>網頁框架</a:t>
            </a:r>
            <a:endParaRPr lang="zh-TW" altLang="en-US" sz="1200"/>
          </a:p>
          <a:p>
            <a:r>
              <a:rPr lang="zh-TW" altLang="en-US" sz="1200"/>
              <a:t>把工作丟給</a:t>
            </a:r>
            <a:r>
              <a:rPr lang="en-US" altLang="zh-TW" sz="1200"/>
              <a:t>celery</a:t>
            </a:r>
            <a:r>
              <a:rPr lang="zh-TW" altLang="en-US" sz="1200"/>
              <a:t>列隊</a:t>
            </a:r>
            <a:r>
              <a:rPr lang="zh-TW" altLang="en-US" sz="1200"/>
              <a:t>處理</a:t>
            </a:r>
            <a:endParaRPr lang="zh-TW" altLang="en-US" sz="1200"/>
          </a:p>
          <a:p>
            <a:r>
              <a:rPr lang="zh-TW" altLang="en-US" sz="1200"/>
              <a:t>也可以設定排程來定期執行</a:t>
            </a:r>
            <a:r>
              <a:rPr lang="zh-TW" altLang="en-US" sz="1200"/>
              <a:t>工作</a:t>
            </a:r>
            <a:endParaRPr lang="zh-TW" altLang="en-US" sz="1200"/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V="1">
            <a:off x="2565400" y="3921125"/>
            <a:ext cx="845185" cy="9505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3753485" y="5482590"/>
            <a:ext cx="2043430" cy="142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5626735" y="234950"/>
            <a:ext cx="3296285" cy="107632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sz="2800"/>
              <a:t>Redis</a:t>
            </a:r>
            <a:endParaRPr lang="en-US" sz="2800"/>
          </a:p>
          <a:p>
            <a:r>
              <a:rPr lang="en-US" sz="1200"/>
              <a:t>Redis 是一個 in-memory 的 key-value database，因此常常被用在需要快取（Cache）一些資料的場合，可以減輕許多後端資料庫的壓力</a:t>
            </a:r>
            <a:endParaRPr lang="en-US" sz="1200"/>
          </a:p>
        </p:txBody>
      </p:sp>
      <p:cxnSp>
        <p:nvCxnSpPr>
          <p:cNvPr id="11" name="Straight Arrow Connector 10"/>
          <p:cNvCxnSpPr>
            <a:stCxn id="4" idx="3"/>
            <a:endCxn id="10" idx="1"/>
          </p:cNvCxnSpPr>
          <p:nvPr/>
        </p:nvCxnSpPr>
        <p:spPr>
          <a:xfrm>
            <a:off x="3979545" y="773430"/>
            <a:ext cx="16471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套件列表、建構順序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61155" cy="4351655"/>
          </a:xfrm>
        </p:spPr>
        <p:txBody>
          <a:bodyPr/>
          <a:p>
            <a:r>
              <a:rPr lang="en-US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redis</a:t>
            </a:r>
            <a:endParaRPr 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r>
              <a:rPr lang="en-US">
                <a:latin typeface="微軟正黑體" panose="020B0604030504040204" charset="-120"/>
                <a:ea typeface="微軟正黑體" panose="020B0604030504040204" charset="-120"/>
              </a:rPr>
              <a:t>web framework</a:t>
            </a:r>
            <a:endParaRPr 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pPr lvl="1"/>
            <a:r>
              <a:rPr lang="en-US">
                <a:latin typeface="微軟正黑體" panose="020B0604030504040204" charset="-120"/>
                <a:ea typeface="微軟正黑體" panose="020B0604030504040204" charset="-120"/>
              </a:rPr>
              <a:t>FastAPI</a:t>
            </a:r>
            <a:endParaRPr 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pPr lvl="1"/>
            <a:r>
              <a:rPr lang="en-US">
                <a:latin typeface="微軟正黑體" panose="020B0604030504040204" charset="-120"/>
                <a:ea typeface="微軟正黑體" panose="020B0604030504040204" charset="-120"/>
              </a:rPr>
              <a:t>Flask</a:t>
            </a:r>
            <a:endParaRPr 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pPr lvl="0"/>
            <a:r>
              <a:rPr lang="en-US">
                <a:latin typeface="微軟正黑體" panose="020B0604030504040204" charset="-120"/>
                <a:ea typeface="微軟正黑體" panose="020B0604030504040204" charset="-120"/>
              </a:rPr>
              <a:t>celery</a:t>
            </a:r>
            <a:endParaRPr 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pPr lvl="0"/>
            <a:r>
              <a:rPr lang="en-US">
                <a:latin typeface="微軟正黑體" panose="020B0604030504040204" charset="-120"/>
                <a:ea typeface="微軟正黑體" panose="020B0604030504040204" charset="-120"/>
              </a:rPr>
              <a:t>flower</a:t>
            </a:r>
            <a:endParaRPr 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pPr lvl="0"/>
            <a:endParaRPr lang="en-US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584825" y="1825625"/>
            <a:ext cx="6379845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開發環境建構順序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+mn-ea"/>
            </a:endParaRPr>
          </a:p>
          <a:p>
            <a:pPr marL="514350" indent="-514350">
              <a:buAutoNum type="arabicPeriod"/>
            </a:pPr>
            <a:r>
              <a:rPr 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redis</a:t>
            </a:r>
            <a:endParaRPr 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lvl="1"/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先安裝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redis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資料庫，讓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redis server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在本機執行</a:t>
            </a:r>
            <a:endParaRPr 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+mn-ea"/>
            </a:endParaRPr>
          </a:p>
          <a:p>
            <a:pPr>
              <a:buAutoNum type="arabicPeriod"/>
            </a:pPr>
            <a:r>
              <a:rPr 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web framework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開發工具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lvl="1"/>
            <a:r>
              <a:rPr lang="zh-TW" altLang="en-US" sz="24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使用</a:t>
            </a:r>
            <a:r>
              <a:rPr lang="en-US" altLang="zh-TW" sz="24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Pycharm</a:t>
            </a:r>
            <a:r>
              <a:rPr lang="zh-TW" altLang="en-US" sz="24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開發</a:t>
            </a:r>
            <a:r>
              <a:rPr lang="en-US" altLang="zh-TW" sz="24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Flask</a:t>
            </a:r>
            <a:r>
              <a:rPr lang="zh-TW" altLang="en-US" sz="24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、</a:t>
            </a:r>
            <a:r>
              <a:rPr lang="en-US" altLang="zh-TW" sz="24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FastAPI</a:t>
            </a:r>
            <a:endParaRPr 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lvl="0">
              <a:buAutoNum type="arabicPeriod"/>
            </a:pPr>
            <a:r>
              <a:rPr 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celery</a:t>
            </a:r>
            <a:endParaRPr 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lvl="1"/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在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web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框架中運用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celery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套件</a:t>
            </a:r>
            <a:endParaRPr 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marL="514350" lvl="0" indent="-514350">
              <a:buAutoNum type="arabicPeriod"/>
            </a:pPr>
            <a:r>
              <a:rPr 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flower</a:t>
            </a:r>
            <a:endParaRPr 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lvl="1"/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安裝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flower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套件，用來遠端監控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celery</a:t>
            </a:r>
            <a:endParaRPr lang="en-US" altLang="zh-TW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1. Redis </a:t>
            </a:r>
            <a:r>
              <a:rPr lang="zh-TW" altLang="en-US"/>
              <a:t>安裝</a:t>
            </a:r>
            <a:br>
              <a:rPr lang="zh-TW" altLang="en-US"/>
            </a:br>
            <a:r>
              <a:rPr lang="zh-TW" altLang="en-US" sz="1335"/>
              <a:t>你可用虛擬機或是Docker</a:t>
            </a:r>
            <a:br>
              <a:rPr lang="zh-TW" altLang="en-US" sz="1335"/>
            </a:br>
            <a:r>
              <a:rPr lang="zh-TW" altLang="en-US" sz="1335"/>
              <a:t>我則裝在windows本機</a:t>
            </a:r>
            <a:endParaRPr lang="zh-TW" altLang="en-US" sz="133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94060" cy="1504315"/>
          </a:xfrm>
        </p:spPr>
        <p:txBody>
          <a:bodyPr>
            <a:normAutofit fontScale="70000"/>
          </a:bodyPr>
          <a:p>
            <a:r>
              <a:rPr>
                <a:hlinkClick r:id="rId1" action="ppaction://hlinkfile"/>
              </a:rPr>
              <a:t>https://www.redis.com.cn/redis-installation.html</a:t>
            </a:r>
          </a:p>
          <a:p>
            <a:r>
              <a:rPr lang="zh-TW" altLang="en-US"/>
              <a:t>這版本有點久了，</a:t>
            </a:r>
            <a:r>
              <a:rPr lang="en-US" altLang="zh-TW"/>
              <a:t>2016</a:t>
            </a:r>
            <a:r>
              <a:rPr lang="zh-TW" altLang="en-US"/>
              <a:t>年更新。其實應該要用</a:t>
            </a:r>
            <a:r>
              <a:rPr lang="en-US" altLang="zh-TW"/>
              <a:t>linux</a:t>
            </a:r>
            <a:r>
              <a:rPr lang="zh-TW" altLang="en-US"/>
              <a:t>才對，但我的</a:t>
            </a:r>
            <a:r>
              <a:rPr lang="en-US" altLang="zh-TW"/>
              <a:t>windows</a:t>
            </a:r>
            <a:r>
              <a:rPr lang="zh-TW" altLang="en-US"/>
              <a:t>桌機沒有裝</a:t>
            </a:r>
            <a:r>
              <a:rPr lang="en-US" altLang="zh-TW"/>
              <a:t>Docker</a:t>
            </a:r>
            <a:r>
              <a:rPr lang="zh-TW" altLang="en-US"/>
              <a:t>，此時</a:t>
            </a:r>
            <a:r>
              <a:rPr lang="en-US" altLang="zh-TW"/>
              <a:t>MacOS</a:t>
            </a:r>
            <a:r>
              <a:rPr lang="zh-TW" altLang="en-US"/>
              <a:t>確實比較方便</a:t>
            </a:r>
            <a:r>
              <a:rPr lang="zh-TW" altLang="en-US"/>
              <a:t>。</a:t>
            </a:r>
            <a:endParaRPr lang="zh-TW" altLang="en-US"/>
          </a:p>
          <a:p>
            <a:r>
              <a:rPr lang="zh-TW" altLang="en-US"/>
              <a:t>安裝後執行redis-server.exe我的視窗會跳掉，但是服務還是正常啟動</a:t>
            </a:r>
            <a:r>
              <a:rPr lang="zh-TW" altLang="en-US"/>
              <a:t>。</a:t>
            </a:r>
            <a:endParaRPr lang="zh-TW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2660" y="3754120"/>
            <a:ext cx="5181600" cy="2529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2. Flask</a:t>
            </a:r>
            <a:r>
              <a:rPr lang="zh-TW" altLang="en-US"/>
              <a:t>開發</a:t>
            </a:r>
            <a:r>
              <a:rPr lang="en-US" altLang="zh-TW"/>
              <a:t> </a:t>
            </a:r>
            <a:br>
              <a:rPr lang="en-US" altLang="zh-TW"/>
            </a:br>
            <a:r>
              <a:rPr lang="en-US" altLang="zh-TW" sz="1555">
                <a:hlinkClick r:id="rId1" action="ppaction://hlinkfile"/>
              </a:rPr>
              <a:t>https://github.com/a607ernie/flask-celery-demo</a:t>
            </a:r>
            <a:endParaRPr lang="en-US" altLang="zh-TW" sz="155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TW" altLang="en-US"/>
              <a:t>python3.7</a:t>
            </a:r>
            <a:endParaRPr lang="zh-TW" altLang="en-US"/>
          </a:p>
          <a:p>
            <a:r>
              <a:rPr lang="zh-TW" altLang="en-US"/>
              <a:t>安裝</a:t>
            </a:r>
            <a:r>
              <a:rPr lang="zh-TW" altLang="en-US"/>
              <a:t>套件</a:t>
            </a:r>
            <a:endParaRPr lang="zh-TW" altLang="en-US"/>
          </a:p>
          <a:p>
            <a:pPr marL="457200" lvl="1" indent="0">
              <a:buNone/>
            </a:pPr>
            <a:r>
              <a:rPr lang="en-US" altLang="zh-TW"/>
              <a:t>pip install flask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>
                <a:sym typeface="+mn-ea"/>
              </a:rPr>
              <a:t>pip install redis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>
                <a:sym typeface="+mn-ea"/>
              </a:rPr>
              <a:t>pip install celery[redis] 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pip install flower</a:t>
            </a:r>
            <a:endParaRPr lang="en-US" altLang="zh-TW"/>
          </a:p>
          <a:p>
            <a:pPr marL="0" indent="0">
              <a:buNone/>
            </a:pPr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步驟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/>
              <a:t>第一步要先啟動redis</a:t>
            </a:r>
            <a:endParaRPr lang="en-US"/>
          </a:p>
          <a:p>
            <a:endParaRPr lang="en-US"/>
          </a:p>
          <a:p>
            <a:r>
              <a:rPr lang="en-US"/>
              <a:t>python main.py  </a:t>
            </a:r>
            <a:endParaRPr lang="en-US"/>
          </a:p>
          <a:p>
            <a:endParaRPr lang="en-US"/>
          </a:p>
          <a:p>
            <a:r>
              <a:rPr lang="en-US"/>
              <a:t>celery -A celery_worker.celery worker --loglevel=info --pool=solo</a:t>
            </a:r>
            <a:endParaRPr lang="en-US"/>
          </a:p>
          <a:p>
            <a:endParaRPr lang="en-US"/>
          </a:p>
          <a:p>
            <a:r>
              <a:rPr lang="en-US"/>
              <a:t>celery --broker=redis://localhost:6379/0 flower --port=5566</a:t>
            </a:r>
            <a:endParaRPr lang="en-US"/>
          </a:p>
          <a:p>
            <a:endParaRPr lang="en-US"/>
          </a:p>
          <a:p>
            <a:r>
              <a:rPr lang="en-US"/>
              <a:t>celery -A celery_worker.celery beat -l info -s log/celerybeat-schedule</a:t>
            </a:r>
            <a:endParaRPr lang="en-US"/>
          </a:p>
          <a:p>
            <a:endParaRPr lang="en-US"/>
          </a:p>
          <a:p>
            <a:r>
              <a:rPr lang="en-US"/>
              <a:t>celery --broker=redis://localhost:6379/0 flower --port=5566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Flask celery simple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celery -A app_celery.celery worker --loglevel=info --pool=solo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celery multi start w1 -A </a:t>
            </a:r>
            <a:r>
              <a:rPr lang="en-US">
                <a:sym typeface="+mn-ea"/>
              </a:rPr>
              <a:t>app_celery.celery</a:t>
            </a:r>
            <a:r>
              <a:rPr lang="en-US">
                <a:sym typeface="+mn-ea"/>
              </a:rPr>
              <a:t> -l info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celery --broker=redis://localhost:6379/0 flower --port=5566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celery -A app_celery.celery beat -l info -s log/celerybeat-schedule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FastAPI MeatAPI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celery -A app_celery.celery worker --loglevel=info --pool=solo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celery --broker=redis://localhost:6379/0 flower --port=5566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celery -A app_celery.celery beat -l info -s celery_log/celerybeat-schedule</a:t>
            </a:r>
            <a:endParaRPr 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1856</Words>
  <Application>WPS Presentation</Application>
  <PresentationFormat>Widescreen</PresentationFormat>
  <Paragraphs>104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微軟正黑體</vt:lpstr>
      <vt:lpstr>Calibri Light</vt:lpstr>
      <vt:lpstr>Calibri</vt:lpstr>
      <vt:lpstr>Microsoft YaHei</vt:lpstr>
      <vt:lpstr>Arial Unicode MS</vt:lpstr>
      <vt:lpstr>新細明體</vt:lpstr>
      <vt:lpstr>Office Theme</vt:lpstr>
      <vt:lpstr>PowerPoint 演示文稿</vt:lpstr>
      <vt:lpstr>Celery  Celery是基於Python開發的簡單、靈活且可靠的，能處理大量消息的一個分布式任務隊列框架， 支持使用任務隊列的方式在分布的機器、進程、線程上執行任務調度， 同時還支持定時任務</vt:lpstr>
      <vt:lpstr>PowerPoint 演示文稿</vt:lpstr>
      <vt:lpstr>套件列表、建構順序</vt:lpstr>
      <vt:lpstr>1. Redis 安裝 你可用虛擬機或是Docker 我則裝在windows本機</vt:lpstr>
      <vt:lpstr>2. Flask開發  https://github.com/a607ernie/flask-celery-demo</vt:lpstr>
      <vt:lpstr>步驟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Corey Teng</cp:lastModifiedBy>
  <cp:revision>4</cp:revision>
  <dcterms:created xsi:type="dcterms:W3CDTF">2022-03-17T07:00:00Z</dcterms:created>
  <dcterms:modified xsi:type="dcterms:W3CDTF">2022-03-18T09:20:27Z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825D330F4A6347E09D9C4A1BB819A59E</vt:lpwstr>
  </property>
  <property fmtid="{D5CDD505-2E9C-101B-9397-08002B2CF9AE}" pid="3" name="KSOProductBuildVer">
    <vt:lpwstr>1033-11.2.0.11029</vt:lpwstr>
  </property>
</Properties>
</file>