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2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0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1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8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99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706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3953" y="3382816"/>
            <a:ext cx="6264337" cy="22685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Проект на тему: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“Конвертер валют”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6217" y="5237018"/>
            <a:ext cx="2327565" cy="176645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работу выполнила</a:t>
            </a:r>
            <a:endParaRPr lang="ru-RU" dirty="0"/>
          </a:p>
          <a:p>
            <a:r>
              <a:rPr lang="ru-RU" dirty="0"/>
              <a:t>студентка гр. ИС-23</a:t>
            </a:r>
            <a:endParaRPr lang="ru-RU" dirty="0"/>
          </a:p>
          <a:p>
            <a:r>
              <a:rPr lang="ru-RU" dirty="0" err="1"/>
              <a:t>Ганжала</a:t>
            </a:r>
            <a:r>
              <a:rPr lang="ru-RU" dirty="0"/>
              <a:t> Екатерина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80" y="2005643"/>
            <a:ext cx="2883658" cy="28836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444" y1="48269" x2="40444" y2="48269"/>
                        <a14:foregroundMark x1="47667" y1="47500" x2="47667" y2="47500"/>
                        <a14:foregroundMark x1="55667" y1="44423" x2="55667" y2="44423"/>
                        <a14:foregroundMark x1="59111" y1="42692" x2="59111" y2="42692"/>
                        <a14:foregroundMark x1="65778" y1="49231" x2="65778" y2="49231"/>
                        <a14:foregroundMark x1="73444" y1="48269" x2="73444" y2="48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-338867"/>
            <a:ext cx="6906490" cy="39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8980" y="278734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Заключение 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 создала программу</a:t>
            </a:r>
            <a:r>
              <a:rPr lang="ru-RU" b="1" dirty="0">
                <a:ea typeface="Calibri" panose="020F0502020204030204" pitchFamily="34" charset="0"/>
              </a:rPr>
              <a:t> </a:t>
            </a:r>
            <a:r>
              <a:rPr lang="ru-RU" dirty="0">
                <a:ea typeface="Calibri" panose="020F0502020204030204" pitchFamily="34" charset="0"/>
              </a:rPr>
              <a:t>с графическим пользовательским </a:t>
            </a:r>
            <a:r>
              <a:rPr lang="ru-RU" dirty="0" smtClean="0">
                <a:ea typeface="Calibri" panose="020F0502020204030204" pitchFamily="34" charset="0"/>
              </a:rPr>
              <a:t>интерфейсом</a:t>
            </a:r>
            <a:r>
              <a:rPr lang="ru-RU" dirty="0">
                <a:ea typeface="Calibri" panose="020F0502020204030204" pitchFamily="34" charset="0"/>
              </a:rPr>
              <a:t> с использованием </a:t>
            </a:r>
            <a:r>
              <a:rPr lang="en-US" dirty="0" err="1" smtClean="0">
                <a:ea typeface="Calibri" panose="020F0502020204030204" pitchFamily="34" charset="0"/>
              </a:rPr>
              <a:t>Qt</a:t>
            </a:r>
            <a:r>
              <a:rPr lang="en-US" dirty="0" smtClean="0">
                <a:ea typeface="Calibri" panose="020F0502020204030204" pitchFamily="34" charset="0"/>
              </a:rPr>
              <a:t> Designer </a:t>
            </a:r>
            <a:r>
              <a:rPr lang="ru-RU" dirty="0">
                <a:ea typeface="Calibri" panose="020F0502020204030204" pitchFamily="34" charset="0"/>
              </a:rPr>
              <a:t>на языке </a:t>
            </a:r>
            <a:r>
              <a:rPr lang="en-US" dirty="0">
                <a:ea typeface="Calibri" panose="020F0502020204030204" pitchFamily="34" charset="0"/>
              </a:rPr>
              <a:t>Python.</a:t>
            </a:r>
            <a:r>
              <a:rPr lang="ru-RU" dirty="0">
                <a:ea typeface="Calibri" panose="020F0502020204030204" pitchFamily="34" charset="0"/>
              </a:rPr>
              <a:t> </a:t>
            </a:r>
            <a:r>
              <a:rPr lang="ru-RU" dirty="0"/>
              <a:t>Выполнены разработка кода, </a:t>
            </a:r>
            <a:r>
              <a:rPr lang="ru-RU" dirty="0" smtClean="0"/>
              <a:t>отладка, тестирование</a:t>
            </a:r>
            <a:r>
              <a:rPr lang="ru-RU" dirty="0"/>
              <a:t>, оптимизация программного </a:t>
            </a:r>
            <a:r>
              <a:rPr lang="ru-RU" dirty="0" smtClean="0"/>
              <a:t>кода. Готовый</a:t>
            </a:r>
            <a:r>
              <a:rPr lang="ru-RU" dirty="0"/>
              <a:t> </a:t>
            </a:r>
            <a:r>
              <a:rPr lang="ru-RU" dirty="0" smtClean="0"/>
              <a:t>проект </a:t>
            </a:r>
            <a:r>
              <a:rPr lang="ru-RU" dirty="0"/>
              <a:t>выложен на </a:t>
            </a:r>
            <a:r>
              <a:rPr lang="en-US" dirty="0"/>
              <a:t>GitHub.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152" y1="8221" x2="23152" y2="8221"/>
                        <a14:foregroundMark x1="8261" y1="40162" x2="8261" y2="40162"/>
                        <a14:foregroundMark x1="5217" y1="40701" x2="5217" y2="40701"/>
                        <a14:foregroundMark x1="4239" y1="42183" x2="4239" y2="42183"/>
                        <a14:foregroundMark x1="5435" y1="39353" x2="5435" y2="39353"/>
                        <a14:foregroundMark x1="49783" y1="5391" x2="49783" y2="5391"/>
                        <a14:foregroundMark x1="52826" y1="5930" x2="52826" y2="5930"/>
                        <a14:foregroundMark x1="51522" y1="4987" x2="51522" y2="4987"/>
                        <a14:foregroundMark x1="51087" y1="3908" x2="51087" y2="3908"/>
                        <a14:backgroundMark x1="15652" y1="1213" x2="15652" y2="1213"/>
                        <a14:backgroundMark x1="17065" y1="674" x2="17065" y2="674"/>
                        <a14:backgroundMark x1="28370" y1="539" x2="28370" y2="539"/>
                        <a14:backgroundMark x1="26957" y1="674" x2="26957" y2="674"/>
                        <a14:backgroundMark x1="25870" y1="674" x2="25870" y2="674"/>
                        <a14:backgroundMark x1="24891" y1="674" x2="24891" y2="674"/>
                        <a14:backgroundMark x1="24239" y1="404" x2="24239" y2="404"/>
                        <a14:backgroundMark x1="19022" y1="404" x2="19022" y2="404"/>
                        <a14:backgroundMark x1="47717" y1="1078" x2="47717" y2="1078"/>
                        <a14:backgroundMark x1="23261" y1="539" x2="23261" y2="539"/>
                        <a14:backgroundMark x1="22826" y1="539" x2="22826" y2="539"/>
                        <a14:backgroundMark x1="22174" y1="539" x2="22174" y2="539"/>
                        <a14:backgroundMark x1="21739" y1="539" x2="21739" y2="539"/>
                        <a14:backgroundMark x1="20978" y1="539" x2="20978" y2="539"/>
                        <a14:backgroundMark x1="20435" y1="539" x2="20435" y2="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66" y="3001818"/>
            <a:ext cx="4689633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636" y="3864194"/>
            <a:ext cx="6142182" cy="2490423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dirty="0" smtClean="0"/>
              <a:t>Задачи </a:t>
            </a:r>
            <a:r>
              <a:rPr lang="ru-RU" sz="2600" dirty="0"/>
              <a:t>:</a:t>
            </a:r>
          </a:p>
          <a:p>
            <a:pPr marL="0" indent="0">
              <a:buNone/>
            </a:pPr>
            <a:r>
              <a:rPr lang="ru-RU" sz="2600" dirty="0"/>
              <a:t>Проектирование интерфейса приложения</a:t>
            </a:r>
          </a:p>
          <a:p>
            <a:pPr marL="0" indent="0">
              <a:buNone/>
            </a:pPr>
            <a:r>
              <a:rPr lang="ru-RU" sz="2600" dirty="0"/>
              <a:t>Разработка приложения</a:t>
            </a:r>
          </a:p>
          <a:p>
            <a:pPr marL="0" indent="0">
              <a:buNone/>
            </a:pPr>
            <a:r>
              <a:rPr lang="ru-RU" sz="2600" dirty="0"/>
              <a:t>Представление работы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2206" l="3000" r="90000">
                        <a14:foregroundMark x1="36111" y1="18824" x2="36111" y2="18824"/>
                        <a14:foregroundMark x1="30889" y1="10588" x2="30889" y2="10588"/>
                        <a14:backgroundMark x1="50000" y1="73088" x2="50000" y2="73088"/>
                        <a14:backgroundMark x1="48111" y1="50441" x2="48111" y2="50441"/>
                        <a14:backgroundMark x1="47667" y1="50588" x2="47667" y2="5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5" y="3580245"/>
            <a:ext cx="4338205" cy="3277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0855" y="2340700"/>
            <a:ext cx="5374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 smtClean="0"/>
              <a:t>	</a:t>
            </a:r>
            <a:r>
              <a:rPr lang="ru-RU" sz="2000" dirty="0" smtClean="0"/>
              <a:t>Цель </a:t>
            </a:r>
            <a:r>
              <a:rPr lang="ru-RU" sz="2000" dirty="0"/>
              <a:t>работы : </a:t>
            </a:r>
          </a:p>
          <a:p>
            <a:r>
              <a:rPr lang="ru-RU" sz="2000" dirty="0"/>
              <a:t>разработать приложение, </a:t>
            </a:r>
            <a:r>
              <a:rPr lang="ru-RU" sz="2000" dirty="0" smtClean="0"/>
              <a:t>отвечающее за конвертирование валют в режиме онлайн.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93454" y="755650"/>
            <a:ext cx="7610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	</a:t>
            </a:r>
            <a:r>
              <a:rPr lang="ru-RU" sz="2000" smtClean="0"/>
              <a:t>Актуальность : </a:t>
            </a:r>
            <a:endParaRPr lang="ru-RU" sz="2000" dirty="0" smtClean="0"/>
          </a:p>
          <a:p>
            <a:r>
              <a:rPr lang="ru-RU" sz="2000" dirty="0"/>
              <a:t>ч</a:t>
            </a:r>
            <a:r>
              <a:rPr lang="ru-RU" sz="2000" dirty="0" smtClean="0"/>
              <a:t>асто </a:t>
            </a:r>
            <a:r>
              <a:rPr lang="ru-RU" sz="2000" dirty="0"/>
              <a:t>люди, живущие в разных концах мира, хотят переслать переводы своим друзьям и близким. В таких случаях всегда нужна информация о текущих курсах валют, сведения о которых может быстро предоставить сервис конвертера.</a:t>
            </a:r>
          </a:p>
        </p:txBody>
      </p:sp>
    </p:spTree>
    <p:extLst>
      <p:ext uri="{BB962C8B-B14F-4D97-AF65-F5344CB8AC3E}">
        <p14:creationId xmlns:p14="http://schemas.microsoft.com/office/powerpoint/2010/main" val="27843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517" y="734165"/>
            <a:ext cx="7958331" cy="1077229"/>
          </a:xfrm>
        </p:spPr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406" y="1886383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15" y="1811394"/>
            <a:ext cx="4115203" cy="40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53" y="1581582"/>
            <a:ext cx="3085220" cy="5007055"/>
          </a:xfrm>
        </p:spPr>
      </p:pic>
      <p:sp>
        <p:nvSpPr>
          <p:cNvPr id="6" name="TextBox 5"/>
          <p:cNvSpPr txBox="1"/>
          <p:nvPr/>
        </p:nvSpPr>
        <p:spPr>
          <a:xfrm>
            <a:off x="2382981" y="748144"/>
            <a:ext cx="857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 помощью </a:t>
            </a:r>
            <a:r>
              <a:rPr lang="en-US" sz="2000" dirty="0" err="1" smtClean="0"/>
              <a:t>Qt</a:t>
            </a:r>
            <a:r>
              <a:rPr lang="en-US" sz="2000" dirty="0" smtClean="0"/>
              <a:t> Designer </a:t>
            </a:r>
            <a:r>
              <a:rPr lang="ru-RU" sz="2000" dirty="0" smtClean="0"/>
              <a:t>создаем пользовательский интерфейс будущего приложения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30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r="3978" b="-1"/>
          <a:stretch/>
        </p:blipFill>
        <p:spPr>
          <a:xfrm>
            <a:off x="1042301" y="2291592"/>
            <a:ext cx="5332196" cy="1361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3163" y="1562134"/>
            <a:ext cx="425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начала импортируем необходимые библиотеки и модули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963" t="5753" r="3072" b="4373"/>
          <a:stretch/>
        </p:blipFill>
        <p:spPr>
          <a:xfrm>
            <a:off x="2355273" y="4511767"/>
            <a:ext cx="8820727" cy="2105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4955" y="4059308"/>
            <a:ext cx="62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Базовая конструкция для запуска программы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55273" y="726651"/>
            <a:ext cx="633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Переходим к написанию самого кода программы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13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01" t="18079" r="8529" b="7961"/>
          <a:stretch/>
        </p:blipFill>
        <p:spPr>
          <a:xfrm>
            <a:off x="2125708" y="1330037"/>
            <a:ext cx="5661891" cy="831272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339490" y="509644"/>
            <a:ext cx="5234328" cy="97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Поменяем название и иконку приложения</a:t>
            </a:r>
            <a:endParaRPr lang="ru-RU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-26" t="29275" r="25259" b="11941"/>
          <a:stretch/>
        </p:blipFill>
        <p:spPr>
          <a:xfrm>
            <a:off x="1362363" y="4137891"/>
            <a:ext cx="7620000" cy="1080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9490" y="3251201"/>
            <a:ext cx="69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Сделаем подсказки в объектах </a:t>
            </a:r>
          </a:p>
          <a:p>
            <a:r>
              <a:rPr lang="ru-RU" dirty="0" smtClean="0"/>
              <a:t>(куда вписывать запрашиваемую информацию ввода)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3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73745" y="785091"/>
            <a:ext cx="896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Создадим функцию, в которой будет выполняться конвертация средств, включая условие, при котором будет выдавать ошибку, если такой валюты в базе нет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021" t="5628"/>
          <a:stretch/>
        </p:blipFill>
        <p:spPr>
          <a:xfrm>
            <a:off x="1654465" y="1431422"/>
            <a:ext cx="8948880" cy="51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1662" y="771111"/>
            <a:ext cx="5026665" cy="662692"/>
          </a:xfrm>
        </p:spPr>
        <p:txBody>
          <a:bodyPr/>
          <a:lstStyle/>
          <a:p>
            <a:pPr algn="l"/>
            <a:r>
              <a:rPr lang="ru-RU" dirty="0" smtClean="0"/>
              <a:t>Итоговое 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280" y="1304494"/>
            <a:ext cx="3259697" cy="5304729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73" y="1304493"/>
            <a:ext cx="3308548" cy="53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8608" y="75263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Варианты, при которых выдается ошибка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110"/>
          <a:stretch/>
        </p:blipFill>
        <p:spPr>
          <a:xfrm>
            <a:off x="6726022" y="1505902"/>
            <a:ext cx="3096273" cy="49466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55" y="1505902"/>
            <a:ext cx="3077907" cy="49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94</TotalTime>
  <Words>201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Проект на тему: “Конвертер валют”  </vt:lpstr>
      <vt:lpstr>Презентация PowerPoint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Итоговое приложение</vt:lpstr>
      <vt:lpstr>Варианты, при которых выдается ошибка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“Конвертер валют”  </dc:title>
  <dc:creator>79884</dc:creator>
  <cp:lastModifiedBy>79884</cp:lastModifiedBy>
  <cp:revision>11</cp:revision>
  <dcterms:created xsi:type="dcterms:W3CDTF">2023-06-05T15:12:55Z</dcterms:created>
  <dcterms:modified xsi:type="dcterms:W3CDTF">2023-06-05T16:47:23Z</dcterms:modified>
</cp:coreProperties>
</file>