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분홍색 배경 앞 해파리 두 마리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남색을 배경으로 서로 맞닿아있는 해파리 두 마리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란색 배경 앞 해파리 두 마리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남색을 배경으로 서로 맞닿아있는 해파리 두 마리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남색을 배경으로 서로 맞닿아있는 해파리 두 마리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파란색 배경 앞 해파리 두 마리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분홍색 배경 앞 해파리 두 마리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naver.png" descr="na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530" y="-586515"/>
            <a:ext cx="18763986" cy="2916061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직사각형"/>
          <p:cNvSpPr/>
          <p:nvPr/>
        </p:nvSpPr>
        <p:spPr>
          <a:xfrm>
            <a:off x="87441" y="13219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3" name="section"/>
          <p:cNvSpPr txBox="1"/>
          <p:nvPr/>
        </p:nvSpPr>
        <p:spPr>
          <a:xfrm>
            <a:off x="76675" y="76763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154" name="직사각형"/>
          <p:cNvSpPr/>
          <p:nvPr/>
        </p:nvSpPr>
        <p:spPr>
          <a:xfrm>
            <a:off x="87441" y="706724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5" name="article"/>
          <p:cNvSpPr txBox="1"/>
          <p:nvPr/>
        </p:nvSpPr>
        <p:spPr>
          <a:xfrm>
            <a:off x="153180" y="651293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156" name="직사각형"/>
          <p:cNvSpPr/>
          <p:nvPr/>
        </p:nvSpPr>
        <p:spPr>
          <a:xfrm>
            <a:off x="87441" y="1304936"/>
            <a:ext cx="3690973" cy="409838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7" name="header"/>
          <p:cNvSpPr txBox="1"/>
          <p:nvPr/>
        </p:nvSpPr>
        <p:spPr>
          <a:xfrm>
            <a:off x="80180" y="1249504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58" name="직사각형"/>
          <p:cNvSpPr/>
          <p:nvPr/>
        </p:nvSpPr>
        <p:spPr>
          <a:xfrm>
            <a:off x="87441" y="1926828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9" name="main"/>
          <p:cNvSpPr txBox="1"/>
          <p:nvPr/>
        </p:nvSpPr>
        <p:spPr>
          <a:xfrm>
            <a:off x="118890" y="1871397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160" name="직사각형"/>
          <p:cNvSpPr/>
          <p:nvPr/>
        </p:nvSpPr>
        <p:spPr>
          <a:xfrm>
            <a:off x="87441" y="2548721"/>
            <a:ext cx="3690973" cy="40983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1" name="footer"/>
          <p:cNvSpPr txBox="1"/>
          <p:nvPr/>
        </p:nvSpPr>
        <p:spPr>
          <a:xfrm>
            <a:off x="90747" y="2493290"/>
            <a:ext cx="957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162" name="직사각형"/>
          <p:cNvSpPr/>
          <p:nvPr/>
        </p:nvSpPr>
        <p:spPr>
          <a:xfrm>
            <a:off x="87441" y="3194295"/>
            <a:ext cx="3690973" cy="40983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3" name="nav"/>
          <p:cNvSpPr txBox="1"/>
          <p:nvPr/>
        </p:nvSpPr>
        <p:spPr>
          <a:xfrm>
            <a:off x="153688" y="3113464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164" name="직사각형"/>
          <p:cNvSpPr/>
          <p:nvPr/>
        </p:nvSpPr>
        <p:spPr>
          <a:xfrm>
            <a:off x="87441" y="3839869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5" name="ul"/>
          <p:cNvSpPr txBox="1"/>
          <p:nvPr/>
        </p:nvSpPr>
        <p:spPr>
          <a:xfrm>
            <a:off x="169436" y="378443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166" name="직사각형"/>
          <p:cNvSpPr/>
          <p:nvPr/>
        </p:nvSpPr>
        <p:spPr>
          <a:xfrm>
            <a:off x="87441" y="4509125"/>
            <a:ext cx="3690973" cy="409838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7" name="li"/>
          <p:cNvSpPr txBox="1"/>
          <p:nvPr/>
        </p:nvSpPr>
        <p:spPr>
          <a:xfrm>
            <a:off x="219880" y="4430012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li</a:t>
            </a:r>
          </a:p>
        </p:txBody>
      </p:sp>
      <p:sp>
        <p:nvSpPr>
          <p:cNvPr id="168" name="직사각형"/>
          <p:cNvSpPr/>
          <p:nvPr/>
        </p:nvSpPr>
        <p:spPr>
          <a:xfrm>
            <a:off x="87441" y="5154698"/>
            <a:ext cx="3690973" cy="409839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9" name="aside"/>
          <p:cNvSpPr txBox="1"/>
          <p:nvPr/>
        </p:nvSpPr>
        <p:spPr>
          <a:xfrm>
            <a:off x="90086" y="5099267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170" name="직사각형"/>
          <p:cNvSpPr/>
          <p:nvPr/>
        </p:nvSpPr>
        <p:spPr>
          <a:xfrm>
            <a:off x="87441" y="5849354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1" name="a"/>
          <p:cNvSpPr txBox="1"/>
          <p:nvPr/>
        </p:nvSpPr>
        <p:spPr>
          <a:xfrm>
            <a:off x="124372" y="5768523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2" name="직사각형"/>
          <p:cNvSpPr/>
          <p:nvPr/>
        </p:nvSpPr>
        <p:spPr>
          <a:xfrm>
            <a:off x="87441" y="6493209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3" name="figure"/>
          <p:cNvSpPr txBox="1"/>
          <p:nvPr/>
        </p:nvSpPr>
        <p:spPr>
          <a:xfrm>
            <a:off x="168725" y="6437778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174" name="직사각형"/>
          <p:cNvSpPr/>
          <p:nvPr/>
        </p:nvSpPr>
        <p:spPr>
          <a:xfrm>
            <a:off x="87441" y="7091421"/>
            <a:ext cx="3690973" cy="409838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5" name="figcaption"/>
          <p:cNvSpPr txBox="1"/>
          <p:nvPr/>
        </p:nvSpPr>
        <p:spPr>
          <a:xfrm>
            <a:off x="143086" y="7035989"/>
            <a:ext cx="15176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176" name="직사각형"/>
          <p:cNvSpPr/>
          <p:nvPr/>
        </p:nvSpPr>
        <p:spPr>
          <a:xfrm>
            <a:off x="7784094" y="11139"/>
            <a:ext cx="11628859" cy="1945982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7" name="header"/>
          <p:cNvSpPr txBox="1"/>
          <p:nvPr/>
        </p:nvSpPr>
        <p:spPr>
          <a:xfrm>
            <a:off x="7776833" y="-62937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8" name="직사각형"/>
          <p:cNvSpPr/>
          <p:nvPr/>
        </p:nvSpPr>
        <p:spPr>
          <a:xfrm>
            <a:off x="87441" y="7760676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9" name="h1"/>
          <p:cNvSpPr txBox="1"/>
          <p:nvPr/>
        </p:nvSpPr>
        <p:spPr>
          <a:xfrm>
            <a:off x="119144" y="7705245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h1</a:t>
            </a:r>
          </a:p>
        </p:txBody>
      </p:sp>
      <p:sp>
        <p:nvSpPr>
          <p:cNvPr id="180" name="직사각형"/>
          <p:cNvSpPr/>
          <p:nvPr/>
        </p:nvSpPr>
        <p:spPr>
          <a:xfrm>
            <a:off x="87441" y="8382569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1" name="input"/>
          <p:cNvSpPr txBox="1"/>
          <p:nvPr/>
        </p:nvSpPr>
        <p:spPr>
          <a:xfrm>
            <a:off x="152011" y="8327138"/>
            <a:ext cx="83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87441" y="9004462"/>
            <a:ext cx="3690973" cy="409838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3" name="button"/>
          <p:cNvSpPr txBox="1"/>
          <p:nvPr/>
        </p:nvSpPr>
        <p:spPr>
          <a:xfrm>
            <a:off x="-25992" y="894903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  button</a:t>
            </a:r>
          </a:p>
        </p:txBody>
      </p:sp>
      <p:sp>
        <p:nvSpPr>
          <p:cNvPr id="184" name="직사각형"/>
          <p:cNvSpPr/>
          <p:nvPr/>
        </p:nvSpPr>
        <p:spPr>
          <a:xfrm>
            <a:off x="90182" y="9602673"/>
            <a:ext cx="3690974" cy="409838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5" name="form"/>
          <p:cNvSpPr txBox="1"/>
          <p:nvPr/>
        </p:nvSpPr>
        <p:spPr>
          <a:xfrm>
            <a:off x="187519" y="9547242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186" name="직사각형"/>
          <p:cNvSpPr/>
          <p:nvPr/>
        </p:nvSpPr>
        <p:spPr>
          <a:xfrm>
            <a:off x="7784094" y="1505601"/>
            <a:ext cx="8429562" cy="40983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7" name="nav"/>
          <p:cNvSpPr txBox="1"/>
          <p:nvPr/>
        </p:nvSpPr>
        <p:spPr>
          <a:xfrm>
            <a:off x="7850341" y="1424770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10231272" y="231952"/>
            <a:ext cx="6167756" cy="941176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9" name="form"/>
          <p:cNvSpPr txBox="1"/>
          <p:nvPr/>
        </p:nvSpPr>
        <p:spPr>
          <a:xfrm>
            <a:off x="10239265" y="186602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190" name="직사각형"/>
          <p:cNvSpPr/>
          <p:nvPr/>
        </p:nvSpPr>
        <p:spPr>
          <a:xfrm>
            <a:off x="7781465" y="497621"/>
            <a:ext cx="2333071" cy="40983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1" name="h1"/>
          <p:cNvSpPr txBox="1"/>
          <p:nvPr/>
        </p:nvSpPr>
        <p:spPr>
          <a:xfrm>
            <a:off x="7813167" y="442189"/>
            <a:ext cx="4687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h1</a:t>
            </a:r>
          </a:p>
        </p:txBody>
      </p:sp>
      <p:sp>
        <p:nvSpPr>
          <p:cNvPr id="192" name="직사각형"/>
          <p:cNvSpPr/>
          <p:nvPr/>
        </p:nvSpPr>
        <p:spPr>
          <a:xfrm>
            <a:off x="15596258" y="2137955"/>
            <a:ext cx="3690974" cy="1440358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3" name="article"/>
          <p:cNvSpPr txBox="1"/>
          <p:nvPr/>
        </p:nvSpPr>
        <p:spPr>
          <a:xfrm>
            <a:off x="15531954" y="2126715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194" name="직사각형"/>
          <p:cNvSpPr/>
          <p:nvPr/>
        </p:nvSpPr>
        <p:spPr>
          <a:xfrm>
            <a:off x="7858845" y="2137955"/>
            <a:ext cx="7530301" cy="144035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5" name="aside"/>
          <p:cNvSpPr txBox="1"/>
          <p:nvPr/>
        </p:nvSpPr>
        <p:spPr>
          <a:xfrm>
            <a:off x="7861490" y="2082524"/>
            <a:ext cx="8570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196" name="직사각형"/>
          <p:cNvSpPr/>
          <p:nvPr/>
        </p:nvSpPr>
        <p:spPr>
          <a:xfrm>
            <a:off x="8410636" y="493737"/>
            <a:ext cx="1660200" cy="409838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7" name="a"/>
          <p:cNvSpPr txBox="1"/>
          <p:nvPr/>
        </p:nvSpPr>
        <p:spPr>
          <a:xfrm>
            <a:off x="8447567" y="412905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8" name="직사각형"/>
          <p:cNvSpPr/>
          <p:nvPr/>
        </p:nvSpPr>
        <p:spPr>
          <a:xfrm>
            <a:off x="15492702" y="2062967"/>
            <a:ext cx="3913375" cy="11667133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9" name="aside"/>
          <p:cNvSpPr txBox="1"/>
          <p:nvPr/>
        </p:nvSpPr>
        <p:spPr>
          <a:xfrm>
            <a:off x="19680890" y="1960903"/>
            <a:ext cx="8570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200" name="직사각형"/>
          <p:cNvSpPr/>
          <p:nvPr/>
        </p:nvSpPr>
        <p:spPr>
          <a:xfrm>
            <a:off x="6538078" y="2018225"/>
            <a:ext cx="8871097" cy="11667133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1" name="main"/>
          <p:cNvSpPr txBox="1"/>
          <p:nvPr/>
        </p:nvSpPr>
        <p:spPr>
          <a:xfrm>
            <a:off x="6626523" y="2082524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202" name="직사각형"/>
          <p:cNvSpPr/>
          <p:nvPr/>
        </p:nvSpPr>
        <p:spPr>
          <a:xfrm>
            <a:off x="7915643" y="3601004"/>
            <a:ext cx="7579037" cy="493185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3" name="article"/>
          <p:cNvSpPr txBox="1"/>
          <p:nvPr/>
        </p:nvSpPr>
        <p:spPr>
          <a:xfrm>
            <a:off x="7883893" y="3569254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204" name="직사각형"/>
          <p:cNvSpPr/>
          <p:nvPr/>
        </p:nvSpPr>
        <p:spPr>
          <a:xfrm>
            <a:off x="7917429" y="7962530"/>
            <a:ext cx="7380200" cy="373855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5" name="ul"/>
          <p:cNvSpPr txBox="1"/>
          <p:nvPr/>
        </p:nvSpPr>
        <p:spPr>
          <a:xfrm>
            <a:off x="7926154" y="7882996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06" name="직사각형"/>
          <p:cNvSpPr/>
          <p:nvPr/>
        </p:nvSpPr>
        <p:spPr>
          <a:xfrm>
            <a:off x="7844440" y="4206785"/>
            <a:ext cx="7559109" cy="3196243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7" name="section"/>
          <p:cNvSpPr txBox="1"/>
          <p:nvPr/>
        </p:nvSpPr>
        <p:spPr>
          <a:xfrm>
            <a:off x="6641585" y="4175035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08" name="직사각형"/>
          <p:cNvSpPr/>
          <p:nvPr/>
        </p:nvSpPr>
        <p:spPr>
          <a:xfrm>
            <a:off x="7837316" y="7481889"/>
            <a:ext cx="7559109" cy="6080877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9" name="section"/>
          <p:cNvSpPr txBox="1"/>
          <p:nvPr/>
        </p:nvSpPr>
        <p:spPr>
          <a:xfrm>
            <a:off x="6634460" y="7549305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10" name="직사각형"/>
          <p:cNvSpPr/>
          <p:nvPr/>
        </p:nvSpPr>
        <p:spPr>
          <a:xfrm>
            <a:off x="7922297" y="4273346"/>
            <a:ext cx="3627521" cy="35511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1" name="h2"/>
          <p:cNvSpPr txBox="1"/>
          <p:nvPr/>
        </p:nvSpPr>
        <p:spPr>
          <a:xfrm>
            <a:off x="7890547" y="4163195"/>
            <a:ext cx="4687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h2</a:t>
            </a:r>
          </a:p>
        </p:txBody>
      </p:sp>
      <p:sp>
        <p:nvSpPr>
          <p:cNvPr id="212" name="직사각형"/>
          <p:cNvSpPr/>
          <p:nvPr/>
        </p:nvSpPr>
        <p:spPr>
          <a:xfrm>
            <a:off x="7922297" y="7560291"/>
            <a:ext cx="3627521" cy="30039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3" name="h2"/>
          <p:cNvSpPr txBox="1"/>
          <p:nvPr/>
        </p:nvSpPr>
        <p:spPr>
          <a:xfrm>
            <a:off x="7890547" y="7450139"/>
            <a:ext cx="4687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h2</a:t>
            </a:r>
          </a:p>
        </p:txBody>
      </p:sp>
      <p:sp>
        <p:nvSpPr>
          <p:cNvPr id="214" name="직사각형"/>
          <p:cNvSpPr/>
          <p:nvPr/>
        </p:nvSpPr>
        <p:spPr>
          <a:xfrm>
            <a:off x="12371569" y="3626882"/>
            <a:ext cx="2962409" cy="409838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5" name="nav"/>
          <p:cNvSpPr txBox="1"/>
          <p:nvPr/>
        </p:nvSpPr>
        <p:spPr>
          <a:xfrm>
            <a:off x="12352834" y="3546050"/>
            <a:ext cx="6028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216" name="직사각형"/>
          <p:cNvSpPr/>
          <p:nvPr/>
        </p:nvSpPr>
        <p:spPr>
          <a:xfrm>
            <a:off x="7917429" y="4663559"/>
            <a:ext cx="7450189" cy="2683266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7" name="ul"/>
          <p:cNvSpPr txBox="1"/>
          <p:nvPr/>
        </p:nvSpPr>
        <p:spPr>
          <a:xfrm>
            <a:off x="7919310" y="4608128"/>
            <a:ext cx="3682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18" name="직사각형"/>
          <p:cNvSpPr/>
          <p:nvPr/>
        </p:nvSpPr>
        <p:spPr>
          <a:xfrm>
            <a:off x="8282771" y="4755297"/>
            <a:ext cx="6844782" cy="249978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9" name="li"/>
          <p:cNvSpPr txBox="1"/>
          <p:nvPr/>
        </p:nvSpPr>
        <p:spPr>
          <a:xfrm>
            <a:off x="8415210" y="4676185"/>
            <a:ext cx="2673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li</a:t>
            </a:r>
          </a:p>
        </p:txBody>
      </p:sp>
      <p:sp>
        <p:nvSpPr>
          <p:cNvPr id="220" name="직사각형"/>
          <p:cNvSpPr/>
          <p:nvPr/>
        </p:nvSpPr>
        <p:spPr>
          <a:xfrm>
            <a:off x="15594316" y="3659521"/>
            <a:ext cx="3690973" cy="467282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1" name="article"/>
          <p:cNvSpPr txBox="1"/>
          <p:nvPr/>
        </p:nvSpPr>
        <p:spPr>
          <a:xfrm>
            <a:off x="15593511" y="3648282"/>
            <a:ext cx="9595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222" name="직사각형"/>
          <p:cNvSpPr/>
          <p:nvPr/>
        </p:nvSpPr>
        <p:spPr>
          <a:xfrm>
            <a:off x="15603903" y="4206785"/>
            <a:ext cx="3690973" cy="2042857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3" name="aside"/>
          <p:cNvSpPr txBox="1"/>
          <p:nvPr/>
        </p:nvSpPr>
        <p:spPr>
          <a:xfrm>
            <a:off x="15644718" y="4180916"/>
            <a:ext cx="8570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224" name="직사각형"/>
          <p:cNvSpPr/>
          <p:nvPr/>
        </p:nvSpPr>
        <p:spPr>
          <a:xfrm>
            <a:off x="7917429" y="8500975"/>
            <a:ext cx="7450189" cy="4948460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5" name="ul"/>
          <p:cNvSpPr txBox="1"/>
          <p:nvPr/>
        </p:nvSpPr>
        <p:spPr>
          <a:xfrm>
            <a:off x="7919310" y="8445544"/>
            <a:ext cx="3682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26" name="직사각형"/>
          <p:cNvSpPr/>
          <p:nvPr/>
        </p:nvSpPr>
        <p:spPr>
          <a:xfrm>
            <a:off x="8282771" y="8592713"/>
            <a:ext cx="6844782" cy="4764984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7" name="li"/>
          <p:cNvSpPr txBox="1"/>
          <p:nvPr/>
        </p:nvSpPr>
        <p:spPr>
          <a:xfrm>
            <a:off x="8415210" y="8513601"/>
            <a:ext cx="2673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li</a:t>
            </a:r>
          </a:p>
        </p:txBody>
      </p:sp>
      <p:sp>
        <p:nvSpPr>
          <p:cNvPr id="228" name="직사각형"/>
          <p:cNvSpPr/>
          <p:nvPr/>
        </p:nvSpPr>
        <p:spPr>
          <a:xfrm>
            <a:off x="8778436" y="8631078"/>
            <a:ext cx="6244400" cy="1156605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9" name="figure"/>
          <p:cNvSpPr txBox="1"/>
          <p:nvPr/>
        </p:nvSpPr>
        <p:spPr>
          <a:xfrm>
            <a:off x="8859719" y="8575647"/>
            <a:ext cx="9284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30" name="직사각형"/>
          <p:cNvSpPr/>
          <p:nvPr/>
        </p:nvSpPr>
        <p:spPr>
          <a:xfrm>
            <a:off x="9787796" y="8750827"/>
            <a:ext cx="5153215" cy="91710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1" name="figcaption"/>
          <p:cNvSpPr txBox="1"/>
          <p:nvPr/>
        </p:nvSpPr>
        <p:spPr>
          <a:xfrm>
            <a:off x="9843441" y="8606366"/>
            <a:ext cx="15176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232" name="직사각형"/>
          <p:cNvSpPr/>
          <p:nvPr/>
        </p:nvSpPr>
        <p:spPr>
          <a:xfrm>
            <a:off x="8778436" y="9896425"/>
            <a:ext cx="6244400" cy="1156605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3" name="figure"/>
          <p:cNvSpPr txBox="1"/>
          <p:nvPr/>
        </p:nvSpPr>
        <p:spPr>
          <a:xfrm>
            <a:off x="8859719" y="9840993"/>
            <a:ext cx="9284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34" name="직사각형"/>
          <p:cNvSpPr/>
          <p:nvPr/>
        </p:nvSpPr>
        <p:spPr>
          <a:xfrm>
            <a:off x="9787796" y="10016173"/>
            <a:ext cx="5153215" cy="917110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5" name="figcaption"/>
          <p:cNvSpPr txBox="1"/>
          <p:nvPr/>
        </p:nvSpPr>
        <p:spPr>
          <a:xfrm>
            <a:off x="9843441" y="9871712"/>
            <a:ext cx="15176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236" name="직사각형"/>
          <p:cNvSpPr/>
          <p:nvPr/>
        </p:nvSpPr>
        <p:spPr>
          <a:xfrm>
            <a:off x="8778436" y="11163892"/>
            <a:ext cx="6244400" cy="1156605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7" name="figure"/>
          <p:cNvSpPr txBox="1"/>
          <p:nvPr/>
        </p:nvSpPr>
        <p:spPr>
          <a:xfrm>
            <a:off x="8859719" y="11108460"/>
            <a:ext cx="9284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9787796" y="11283640"/>
            <a:ext cx="5153215" cy="91710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39" name="figcaption"/>
          <p:cNvSpPr txBox="1"/>
          <p:nvPr/>
        </p:nvSpPr>
        <p:spPr>
          <a:xfrm>
            <a:off x="9843441" y="11139179"/>
            <a:ext cx="15176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240" name="직사각형"/>
          <p:cNvSpPr/>
          <p:nvPr/>
        </p:nvSpPr>
        <p:spPr>
          <a:xfrm>
            <a:off x="8778436" y="12431359"/>
            <a:ext cx="6244400" cy="941176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41" name="figure"/>
          <p:cNvSpPr txBox="1"/>
          <p:nvPr/>
        </p:nvSpPr>
        <p:spPr>
          <a:xfrm>
            <a:off x="8859719" y="12375927"/>
            <a:ext cx="9284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42" name="직사각형"/>
          <p:cNvSpPr/>
          <p:nvPr/>
        </p:nvSpPr>
        <p:spPr>
          <a:xfrm>
            <a:off x="9787796" y="12551107"/>
            <a:ext cx="5153215" cy="70167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43" name="figcaption"/>
          <p:cNvSpPr txBox="1"/>
          <p:nvPr/>
        </p:nvSpPr>
        <p:spPr>
          <a:xfrm>
            <a:off x="9843441" y="12406646"/>
            <a:ext cx="15176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244" name="직사각형"/>
          <p:cNvSpPr/>
          <p:nvPr/>
        </p:nvSpPr>
        <p:spPr>
          <a:xfrm>
            <a:off x="87441" y="10201455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45" name="cite"/>
          <p:cNvSpPr txBox="1"/>
          <p:nvPr/>
        </p:nvSpPr>
        <p:spPr>
          <a:xfrm>
            <a:off x="110101" y="10146024"/>
            <a:ext cx="613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cite</a:t>
            </a:r>
          </a:p>
        </p:txBody>
      </p:sp>
      <p:sp>
        <p:nvSpPr>
          <p:cNvPr id="246" name="직사각형"/>
          <p:cNvSpPr/>
          <p:nvPr/>
        </p:nvSpPr>
        <p:spPr>
          <a:xfrm>
            <a:off x="15603903" y="6336333"/>
            <a:ext cx="3690973" cy="7241145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47" name="section"/>
          <p:cNvSpPr txBox="1"/>
          <p:nvPr/>
        </p:nvSpPr>
        <p:spPr>
          <a:xfrm>
            <a:off x="15603438" y="6179301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48" name="직사각형"/>
          <p:cNvSpPr/>
          <p:nvPr/>
        </p:nvSpPr>
        <p:spPr>
          <a:xfrm>
            <a:off x="15668021" y="6547929"/>
            <a:ext cx="1127355" cy="30039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49" name="h2"/>
          <p:cNvSpPr txBox="1"/>
          <p:nvPr/>
        </p:nvSpPr>
        <p:spPr>
          <a:xfrm>
            <a:off x="15636272" y="6437778"/>
            <a:ext cx="4687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h2</a:t>
            </a:r>
          </a:p>
        </p:txBody>
      </p:sp>
      <p:sp>
        <p:nvSpPr>
          <p:cNvPr id="250" name="직사각형"/>
          <p:cNvSpPr/>
          <p:nvPr/>
        </p:nvSpPr>
        <p:spPr>
          <a:xfrm>
            <a:off x="15634299" y="6913657"/>
            <a:ext cx="3487053" cy="493184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51" name="nav"/>
          <p:cNvSpPr txBox="1"/>
          <p:nvPr/>
        </p:nvSpPr>
        <p:spPr>
          <a:xfrm>
            <a:off x="15602549" y="6832825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252" name="직사각형"/>
          <p:cNvSpPr/>
          <p:nvPr/>
        </p:nvSpPr>
        <p:spPr>
          <a:xfrm>
            <a:off x="17054222" y="6347888"/>
            <a:ext cx="2190094" cy="40983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53" name="ul"/>
          <p:cNvSpPr txBox="1"/>
          <p:nvPr/>
        </p:nvSpPr>
        <p:spPr>
          <a:xfrm>
            <a:off x="17193726" y="6327978"/>
            <a:ext cx="3682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54" name="직사각형"/>
          <p:cNvSpPr/>
          <p:nvPr/>
        </p:nvSpPr>
        <p:spPr>
          <a:xfrm>
            <a:off x="15668021" y="7938427"/>
            <a:ext cx="3566853" cy="5530462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55" name="ul"/>
          <p:cNvSpPr txBox="1"/>
          <p:nvPr/>
        </p:nvSpPr>
        <p:spPr>
          <a:xfrm>
            <a:off x="15669903" y="7882996"/>
            <a:ext cx="3682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56" name="직사각형"/>
          <p:cNvSpPr/>
          <p:nvPr/>
        </p:nvSpPr>
        <p:spPr>
          <a:xfrm>
            <a:off x="15794437" y="8343813"/>
            <a:ext cx="3294618" cy="501071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57" name="figure"/>
          <p:cNvSpPr txBox="1"/>
          <p:nvPr/>
        </p:nvSpPr>
        <p:spPr>
          <a:xfrm>
            <a:off x="15875720" y="8288382"/>
            <a:ext cx="9284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58" name="직사각형"/>
          <p:cNvSpPr/>
          <p:nvPr/>
        </p:nvSpPr>
        <p:spPr>
          <a:xfrm>
            <a:off x="8454149" y="1530114"/>
            <a:ext cx="7247122" cy="40983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59" name="ul"/>
          <p:cNvSpPr txBox="1"/>
          <p:nvPr/>
        </p:nvSpPr>
        <p:spPr>
          <a:xfrm>
            <a:off x="8536144" y="1474682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naver.png" descr="na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3838" y="-16345414"/>
            <a:ext cx="19852732" cy="308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직사각형"/>
          <p:cNvSpPr/>
          <p:nvPr/>
        </p:nvSpPr>
        <p:spPr>
          <a:xfrm>
            <a:off x="87441" y="13219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63" name="section"/>
          <p:cNvSpPr txBox="1"/>
          <p:nvPr/>
        </p:nvSpPr>
        <p:spPr>
          <a:xfrm>
            <a:off x="76675" y="76763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64" name="직사각형"/>
          <p:cNvSpPr/>
          <p:nvPr/>
        </p:nvSpPr>
        <p:spPr>
          <a:xfrm>
            <a:off x="87441" y="706724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65" name="article"/>
          <p:cNvSpPr txBox="1"/>
          <p:nvPr/>
        </p:nvSpPr>
        <p:spPr>
          <a:xfrm>
            <a:off x="153180" y="651293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266" name="직사각형"/>
          <p:cNvSpPr/>
          <p:nvPr/>
        </p:nvSpPr>
        <p:spPr>
          <a:xfrm>
            <a:off x="87441" y="1304936"/>
            <a:ext cx="3690973" cy="409838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67" name="header"/>
          <p:cNvSpPr txBox="1"/>
          <p:nvPr/>
        </p:nvSpPr>
        <p:spPr>
          <a:xfrm>
            <a:off x="80180" y="1249504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68" name="직사각형"/>
          <p:cNvSpPr/>
          <p:nvPr/>
        </p:nvSpPr>
        <p:spPr>
          <a:xfrm>
            <a:off x="87441" y="1926828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69" name="main"/>
          <p:cNvSpPr txBox="1"/>
          <p:nvPr/>
        </p:nvSpPr>
        <p:spPr>
          <a:xfrm>
            <a:off x="118890" y="1871397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270" name="직사각형"/>
          <p:cNvSpPr/>
          <p:nvPr/>
        </p:nvSpPr>
        <p:spPr>
          <a:xfrm>
            <a:off x="87441" y="2548721"/>
            <a:ext cx="3690973" cy="40983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1" name="footer"/>
          <p:cNvSpPr txBox="1"/>
          <p:nvPr/>
        </p:nvSpPr>
        <p:spPr>
          <a:xfrm>
            <a:off x="90747" y="2493290"/>
            <a:ext cx="957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272" name="직사각형"/>
          <p:cNvSpPr/>
          <p:nvPr/>
        </p:nvSpPr>
        <p:spPr>
          <a:xfrm>
            <a:off x="87441" y="3194295"/>
            <a:ext cx="3690973" cy="40983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3" name="nav"/>
          <p:cNvSpPr txBox="1"/>
          <p:nvPr/>
        </p:nvSpPr>
        <p:spPr>
          <a:xfrm>
            <a:off x="153688" y="3113464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274" name="직사각형"/>
          <p:cNvSpPr/>
          <p:nvPr/>
        </p:nvSpPr>
        <p:spPr>
          <a:xfrm>
            <a:off x="87441" y="3839869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5" name="ul"/>
          <p:cNvSpPr txBox="1"/>
          <p:nvPr/>
        </p:nvSpPr>
        <p:spPr>
          <a:xfrm>
            <a:off x="169436" y="378443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76" name="직사각형"/>
          <p:cNvSpPr/>
          <p:nvPr/>
        </p:nvSpPr>
        <p:spPr>
          <a:xfrm>
            <a:off x="87441" y="4509125"/>
            <a:ext cx="3690973" cy="409838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7" name="li"/>
          <p:cNvSpPr txBox="1"/>
          <p:nvPr/>
        </p:nvSpPr>
        <p:spPr>
          <a:xfrm>
            <a:off x="219880" y="4430012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li</a:t>
            </a:r>
          </a:p>
        </p:txBody>
      </p:sp>
      <p:sp>
        <p:nvSpPr>
          <p:cNvPr id="278" name="직사각형"/>
          <p:cNvSpPr/>
          <p:nvPr/>
        </p:nvSpPr>
        <p:spPr>
          <a:xfrm>
            <a:off x="87441" y="5154698"/>
            <a:ext cx="3690973" cy="409839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79" name="aside"/>
          <p:cNvSpPr txBox="1"/>
          <p:nvPr/>
        </p:nvSpPr>
        <p:spPr>
          <a:xfrm>
            <a:off x="90086" y="5099267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280" name="직사각형"/>
          <p:cNvSpPr/>
          <p:nvPr/>
        </p:nvSpPr>
        <p:spPr>
          <a:xfrm>
            <a:off x="87441" y="5849354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1" name="a"/>
          <p:cNvSpPr txBox="1"/>
          <p:nvPr/>
        </p:nvSpPr>
        <p:spPr>
          <a:xfrm>
            <a:off x="124372" y="5768523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2" name="직사각형"/>
          <p:cNvSpPr/>
          <p:nvPr/>
        </p:nvSpPr>
        <p:spPr>
          <a:xfrm>
            <a:off x="87441" y="6493209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3" name="figure"/>
          <p:cNvSpPr txBox="1"/>
          <p:nvPr/>
        </p:nvSpPr>
        <p:spPr>
          <a:xfrm>
            <a:off x="168725" y="6437778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84" name="직사각형"/>
          <p:cNvSpPr/>
          <p:nvPr/>
        </p:nvSpPr>
        <p:spPr>
          <a:xfrm>
            <a:off x="87441" y="7091421"/>
            <a:ext cx="3690973" cy="409838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5" name="figcaption"/>
          <p:cNvSpPr txBox="1"/>
          <p:nvPr/>
        </p:nvSpPr>
        <p:spPr>
          <a:xfrm>
            <a:off x="143086" y="7035989"/>
            <a:ext cx="15176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286" name="직사각형"/>
          <p:cNvSpPr/>
          <p:nvPr/>
        </p:nvSpPr>
        <p:spPr>
          <a:xfrm>
            <a:off x="87441" y="7760676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7" name="h1"/>
          <p:cNvSpPr txBox="1"/>
          <p:nvPr/>
        </p:nvSpPr>
        <p:spPr>
          <a:xfrm>
            <a:off x="119144" y="7705245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h1</a:t>
            </a:r>
          </a:p>
        </p:txBody>
      </p:sp>
      <p:sp>
        <p:nvSpPr>
          <p:cNvPr id="288" name="직사각형"/>
          <p:cNvSpPr/>
          <p:nvPr/>
        </p:nvSpPr>
        <p:spPr>
          <a:xfrm>
            <a:off x="87441" y="8382569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89" name="input"/>
          <p:cNvSpPr txBox="1"/>
          <p:nvPr/>
        </p:nvSpPr>
        <p:spPr>
          <a:xfrm>
            <a:off x="152011" y="8327138"/>
            <a:ext cx="83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290" name="직사각형"/>
          <p:cNvSpPr/>
          <p:nvPr/>
        </p:nvSpPr>
        <p:spPr>
          <a:xfrm>
            <a:off x="87441" y="9004462"/>
            <a:ext cx="3690973" cy="409838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1" name="button"/>
          <p:cNvSpPr txBox="1"/>
          <p:nvPr/>
        </p:nvSpPr>
        <p:spPr>
          <a:xfrm>
            <a:off x="-25992" y="894903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  button</a:t>
            </a:r>
          </a:p>
        </p:txBody>
      </p:sp>
      <p:sp>
        <p:nvSpPr>
          <p:cNvPr id="292" name="직사각형"/>
          <p:cNvSpPr/>
          <p:nvPr/>
        </p:nvSpPr>
        <p:spPr>
          <a:xfrm>
            <a:off x="90182" y="9602673"/>
            <a:ext cx="3690974" cy="409838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3" name="form"/>
          <p:cNvSpPr txBox="1"/>
          <p:nvPr/>
        </p:nvSpPr>
        <p:spPr>
          <a:xfrm>
            <a:off x="187519" y="9547242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294" name="직사각형"/>
          <p:cNvSpPr/>
          <p:nvPr/>
        </p:nvSpPr>
        <p:spPr>
          <a:xfrm>
            <a:off x="87441" y="10201455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5" name="cite"/>
          <p:cNvSpPr txBox="1"/>
          <p:nvPr/>
        </p:nvSpPr>
        <p:spPr>
          <a:xfrm>
            <a:off x="110101" y="10146024"/>
            <a:ext cx="613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cite</a:t>
            </a:r>
          </a:p>
        </p:txBody>
      </p:sp>
      <p:sp>
        <p:nvSpPr>
          <p:cNvPr id="296" name="직사각형"/>
          <p:cNvSpPr/>
          <p:nvPr/>
        </p:nvSpPr>
        <p:spPr>
          <a:xfrm>
            <a:off x="16721911" y="29036"/>
            <a:ext cx="3690973" cy="9996016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7" name="section"/>
          <p:cNvSpPr txBox="1"/>
          <p:nvPr/>
        </p:nvSpPr>
        <p:spPr>
          <a:xfrm>
            <a:off x="16711144" y="-26396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98" name="직사각형"/>
          <p:cNvSpPr/>
          <p:nvPr/>
        </p:nvSpPr>
        <p:spPr>
          <a:xfrm>
            <a:off x="16721911" y="2177180"/>
            <a:ext cx="3690973" cy="2620826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99" name="section"/>
          <p:cNvSpPr txBox="1"/>
          <p:nvPr/>
        </p:nvSpPr>
        <p:spPr>
          <a:xfrm>
            <a:off x="16711144" y="2121749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300" name="직사각형"/>
          <p:cNvSpPr/>
          <p:nvPr/>
        </p:nvSpPr>
        <p:spPr>
          <a:xfrm>
            <a:off x="16721911" y="4912642"/>
            <a:ext cx="3690973" cy="499452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1" name="section"/>
          <p:cNvSpPr txBox="1"/>
          <p:nvPr/>
        </p:nvSpPr>
        <p:spPr>
          <a:xfrm>
            <a:off x="16711144" y="4857210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302" name="직사각형"/>
          <p:cNvSpPr/>
          <p:nvPr/>
        </p:nvSpPr>
        <p:spPr>
          <a:xfrm>
            <a:off x="87441" y="10846458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3" name="dl"/>
          <p:cNvSpPr txBox="1"/>
          <p:nvPr/>
        </p:nvSpPr>
        <p:spPr>
          <a:xfrm>
            <a:off x="160901" y="10812989"/>
            <a:ext cx="3852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dl</a:t>
            </a:r>
          </a:p>
        </p:txBody>
      </p:sp>
      <p:sp>
        <p:nvSpPr>
          <p:cNvPr id="304" name="직사각형"/>
          <p:cNvSpPr/>
          <p:nvPr/>
        </p:nvSpPr>
        <p:spPr>
          <a:xfrm>
            <a:off x="16827121" y="2687757"/>
            <a:ext cx="3480553" cy="2020546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5" name="dl"/>
          <p:cNvSpPr txBox="1"/>
          <p:nvPr/>
        </p:nvSpPr>
        <p:spPr>
          <a:xfrm>
            <a:off x="16795371" y="2654288"/>
            <a:ext cx="38526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dl</a:t>
            </a:r>
          </a:p>
        </p:txBody>
      </p:sp>
      <p:sp>
        <p:nvSpPr>
          <p:cNvPr id="306" name="직사각형"/>
          <p:cNvSpPr/>
          <p:nvPr/>
        </p:nvSpPr>
        <p:spPr>
          <a:xfrm>
            <a:off x="17131081" y="9413516"/>
            <a:ext cx="3277792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7" name="article"/>
          <p:cNvSpPr txBox="1"/>
          <p:nvPr/>
        </p:nvSpPr>
        <p:spPr>
          <a:xfrm>
            <a:off x="17196820" y="9358085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308" name="직사각형"/>
          <p:cNvSpPr/>
          <p:nvPr/>
        </p:nvSpPr>
        <p:spPr>
          <a:xfrm>
            <a:off x="8628008" y="5870915"/>
            <a:ext cx="8011885" cy="2948530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09" name="section"/>
          <p:cNvSpPr txBox="1"/>
          <p:nvPr/>
        </p:nvSpPr>
        <p:spPr>
          <a:xfrm>
            <a:off x="8617242" y="5805235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310" name="직사각형"/>
          <p:cNvSpPr/>
          <p:nvPr/>
        </p:nvSpPr>
        <p:spPr>
          <a:xfrm>
            <a:off x="8663919" y="6178546"/>
            <a:ext cx="1454100" cy="35511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11" name="h2"/>
          <p:cNvSpPr txBox="1"/>
          <p:nvPr/>
        </p:nvSpPr>
        <p:spPr>
          <a:xfrm>
            <a:off x="8632169" y="6068394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h2</a:t>
            </a:r>
          </a:p>
        </p:txBody>
      </p:sp>
      <p:sp>
        <p:nvSpPr>
          <p:cNvPr id="312" name="직사각형"/>
          <p:cNvSpPr/>
          <p:nvPr/>
        </p:nvSpPr>
        <p:spPr>
          <a:xfrm>
            <a:off x="8666367" y="6614981"/>
            <a:ext cx="7935167" cy="2130812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13" name="ul"/>
          <p:cNvSpPr txBox="1"/>
          <p:nvPr/>
        </p:nvSpPr>
        <p:spPr>
          <a:xfrm>
            <a:off x="8748362" y="6559550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314" name="직사각형"/>
          <p:cNvSpPr/>
          <p:nvPr/>
        </p:nvSpPr>
        <p:spPr>
          <a:xfrm>
            <a:off x="6379107" y="10079149"/>
            <a:ext cx="15960854" cy="3609040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15" name="footer"/>
          <p:cNvSpPr txBox="1"/>
          <p:nvPr/>
        </p:nvSpPr>
        <p:spPr>
          <a:xfrm>
            <a:off x="6457595" y="10146024"/>
            <a:ext cx="9573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316" name="직사각형"/>
          <p:cNvSpPr/>
          <p:nvPr/>
        </p:nvSpPr>
        <p:spPr>
          <a:xfrm>
            <a:off x="7988679" y="10201455"/>
            <a:ext cx="12741710" cy="1172356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17" name="ul"/>
          <p:cNvSpPr txBox="1"/>
          <p:nvPr/>
        </p:nvSpPr>
        <p:spPr>
          <a:xfrm>
            <a:off x="8070674" y="10146024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318" name="직사각형"/>
          <p:cNvSpPr/>
          <p:nvPr/>
        </p:nvSpPr>
        <p:spPr>
          <a:xfrm>
            <a:off x="7975893" y="12089832"/>
            <a:ext cx="6885827" cy="954386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19" name="dl"/>
          <p:cNvSpPr txBox="1"/>
          <p:nvPr/>
        </p:nvSpPr>
        <p:spPr>
          <a:xfrm>
            <a:off x="8062140" y="12106605"/>
            <a:ext cx="38526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dl</a:t>
            </a:r>
          </a:p>
        </p:txBody>
      </p:sp>
      <p:sp>
        <p:nvSpPr>
          <p:cNvPr id="320" name="직사각형"/>
          <p:cNvSpPr/>
          <p:nvPr/>
        </p:nvSpPr>
        <p:spPr>
          <a:xfrm>
            <a:off x="87441" y="1144188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1" name="dt"/>
          <p:cNvSpPr txBox="1"/>
          <p:nvPr/>
        </p:nvSpPr>
        <p:spPr>
          <a:xfrm>
            <a:off x="150995" y="11371912"/>
            <a:ext cx="4050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dt</a:t>
            </a:r>
          </a:p>
        </p:txBody>
      </p:sp>
      <p:sp>
        <p:nvSpPr>
          <p:cNvPr id="322" name="직사각형"/>
          <p:cNvSpPr/>
          <p:nvPr/>
        </p:nvSpPr>
        <p:spPr>
          <a:xfrm>
            <a:off x="8512647" y="12135887"/>
            <a:ext cx="864921" cy="77122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3" name="dt"/>
          <p:cNvSpPr txBox="1"/>
          <p:nvPr/>
        </p:nvSpPr>
        <p:spPr>
          <a:xfrm>
            <a:off x="8550910" y="12106605"/>
            <a:ext cx="4050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dt</a:t>
            </a:r>
          </a:p>
        </p:txBody>
      </p:sp>
      <p:sp>
        <p:nvSpPr>
          <p:cNvPr id="324" name="직사각형"/>
          <p:cNvSpPr/>
          <p:nvPr/>
        </p:nvSpPr>
        <p:spPr>
          <a:xfrm>
            <a:off x="87441" y="12031908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5" name="dd"/>
          <p:cNvSpPr txBox="1"/>
          <p:nvPr/>
        </p:nvSpPr>
        <p:spPr>
          <a:xfrm>
            <a:off x="165727" y="11976477"/>
            <a:ext cx="5026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dd</a:t>
            </a:r>
          </a:p>
        </p:txBody>
      </p:sp>
      <p:sp>
        <p:nvSpPr>
          <p:cNvPr id="326" name="직사각형"/>
          <p:cNvSpPr/>
          <p:nvPr/>
        </p:nvSpPr>
        <p:spPr>
          <a:xfrm>
            <a:off x="9465813" y="12140204"/>
            <a:ext cx="5207752" cy="762594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7" name="dd"/>
          <p:cNvSpPr txBox="1"/>
          <p:nvPr/>
        </p:nvSpPr>
        <p:spPr>
          <a:xfrm>
            <a:off x="9556886" y="12108454"/>
            <a:ext cx="502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dd</a:t>
            </a:r>
          </a:p>
        </p:txBody>
      </p:sp>
      <p:sp>
        <p:nvSpPr>
          <p:cNvPr id="328" name="직사각형"/>
          <p:cNvSpPr/>
          <p:nvPr/>
        </p:nvSpPr>
        <p:spPr>
          <a:xfrm>
            <a:off x="7962707" y="11526903"/>
            <a:ext cx="12793654" cy="409838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9" name="article"/>
          <p:cNvSpPr txBox="1"/>
          <p:nvPr/>
        </p:nvSpPr>
        <p:spPr>
          <a:xfrm>
            <a:off x="8028447" y="11471471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330" name="직사각형"/>
          <p:cNvSpPr/>
          <p:nvPr/>
        </p:nvSpPr>
        <p:spPr>
          <a:xfrm>
            <a:off x="16555544" y="12081138"/>
            <a:ext cx="3480553" cy="971775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31" name="div"/>
          <p:cNvSpPr txBox="1"/>
          <p:nvPr/>
        </p:nvSpPr>
        <p:spPr>
          <a:xfrm>
            <a:off x="16529646" y="12051855"/>
            <a:ext cx="5334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div</a:t>
            </a:r>
          </a:p>
        </p:txBody>
      </p:sp>
      <p:sp>
        <p:nvSpPr>
          <p:cNvPr id="332" name="직사각형"/>
          <p:cNvSpPr/>
          <p:nvPr/>
        </p:nvSpPr>
        <p:spPr>
          <a:xfrm>
            <a:off x="7975893" y="13241856"/>
            <a:ext cx="7573539" cy="330380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33" name="ul"/>
          <p:cNvSpPr txBox="1"/>
          <p:nvPr/>
        </p:nvSpPr>
        <p:spPr>
          <a:xfrm>
            <a:off x="7968381" y="13146696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