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44" r:id="rId4"/>
    <p:sldId id="345" r:id="rId5"/>
    <p:sldId id="326" r:id="rId6"/>
    <p:sldId id="348" r:id="rId7"/>
    <p:sldId id="349" r:id="rId8"/>
    <p:sldId id="350" r:id="rId9"/>
    <p:sldId id="353" r:id="rId10"/>
    <p:sldId id="354" r:id="rId11"/>
    <p:sldId id="356" r:id="rId12"/>
    <p:sldId id="357" r:id="rId13"/>
    <p:sldId id="358" r:id="rId14"/>
    <p:sldId id="359" r:id="rId15"/>
    <p:sldId id="3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2932"/>
  </p:normalViewPr>
  <p:slideViewPr>
    <p:cSldViewPr snapToGrid="0" snapToObjects="1">
      <p:cViewPr varScale="1">
        <p:scale>
          <a:sx n="91" d="100"/>
          <a:sy n="91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808FDB-9BDF-B640-8F45-5AEEE472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63" y="0"/>
            <a:ext cx="8916237" cy="4850383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D2F4-E7EE-CA41-90FC-A87E50C4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547642"/>
            <a:ext cx="10953832" cy="1127445"/>
          </a:xfrm>
        </p:spPr>
        <p:txBody>
          <a:bodyPr>
            <a:normAutofit/>
          </a:bodyPr>
          <a:lstStyle/>
          <a:p>
            <a:r>
              <a:rPr lang="en-GB" sz="3200"/>
              <a:t>Java: </a:t>
            </a:r>
            <a:r>
              <a:rPr lang="es-ES" sz="3200"/>
              <a:t>Orientación a objetos - miembros de clase y constructores</a:t>
            </a:r>
            <a:endParaRPr lang="en-GB" sz="3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52A59-630C-914B-9E86-23A57F40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/>
              <a:t>PROGRAMACIÓN, 1º DAM</a:t>
            </a:r>
          </a:p>
          <a:p>
            <a:pPr>
              <a:lnSpc>
                <a:spcPct val="90000"/>
              </a:lnSpc>
            </a:pPr>
            <a:r>
              <a:rPr lang="en-GB" sz="2400"/>
              <a:t>Dr. Jorge Juan Muñoz Morera </a:t>
            </a:r>
          </a:p>
        </p:txBody>
      </p:sp>
    </p:spTree>
    <p:extLst>
      <p:ext uri="{BB962C8B-B14F-4D97-AF65-F5344CB8AC3E}">
        <p14:creationId xmlns:p14="http://schemas.microsoft.com/office/powerpoint/2010/main" val="269472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37" y="1436496"/>
            <a:ext cx="4181694" cy="2150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Modificadores de acceso – prueba a cambiarlos en los atributos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8F3B95-C785-784C-AD8B-7F56B52F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056" y="542594"/>
            <a:ext cx="7207544" cy="58381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6268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Constructores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789904" y="1905000"/>
            <a:ext cx="10571998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/>
              <a:t>Son bloques de código que se utilizan durante la creación de instancias.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/>
              <a:t>Pueden recibir argumentos, que se utilizarán para inicializar el objeto.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/>
              <a:t>El nombre del constructor debe coincidir con el nombre de clase.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/>
              <a:t>Podemos tener tantos como queramos.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/>
              <a:t>No devuelven nada.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/>
              <a:t>No son métodos.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/>
              <a:t>Sólo se ejecutan una vez, durante la instanciación (operador </a:t>
            </a:r>
            <a:r>
              <a:rPr lang="en-US" sz="2400">
                <a:solidFill>
                  <a:srgbClr val="00B0F0"/>
                </a:solidFill>
              </a:rPr>
              <a:t>new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744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Constructores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A9763A-06F9-804E-8DA8-779089D8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895961"/>
            <a:ext cx="10308853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6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Constructores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23C1A2-6E95-B940-AD9D-C07D5C71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937" y="181240"/>
            <a:ext cx="6569308" cy="64707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9943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Constructores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8129A6-6030-E548-8A80-0B241560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42" y="167977"/>
            <a:ext cx="7304606" cy="65376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3764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6168D-25D4-A34E-B477-7096C048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¿Cómo modelarías una clase punto2D?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4D84D4-2319-4C46-A564-794E34DED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625" y="643465"/>
            <a:ext cx="5931755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6429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¿Qué diferencias hay entre charAt y valueOf?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29CF25-1E82-DD4D-8C35-976189B9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61" y="2401570"/>
            <a:ext cx="8167877" cy="4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¿Qué diferencias hay entre charAt y valueOf?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0544DC-D8DE-5445-BEA7-646681E5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70" y="2390140"/>
            <a:ext cx="7758430" cy="42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¿Qué diferencias hay entre charAt y valueOf?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10236D-D46B-6E43-B94A-4C9A6331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2346960"/>
            <a:ext cx="751203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Miembros de clase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0000" y="1905000"/>
            <a:ext cx="10571998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Todos aquellos atributos y métodos que no son estáticos son miembros de clase.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Se diferencian de los estáticos en que están vinculados a una referencia en concreto.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Cada instancia de una clase tiene sus propias copias de atributos no estáticos.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Los métodos no estáticos pueden modificar esos atributos</a:t>
            </a:r>
          </a:p>
        </p:txBody>
      </p:sp>
    </p:spTree>
    <p:extLst>
      <p:ext uri="{BB962C8B-B14F-4D97-AF65-F5344CB8AC3E}">
        <p14:creationId xmlns:p14="http://schemas.microsoft.com/office/powerpoint/2010/main" val="117004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Miembros de clase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8F3B95-C785-784C-AD8B-7F56B52F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056" y="542594"/>
            <a:ext cx="7207544" cy="58381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8962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Miembros de clase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8F3B95-C785-784C-AD8B-7F56B52F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056" y="542594"/>
            <a:ext cx="7207544" cy="58381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C4DF52-1B54-1D4B-876F-FAE50E5619FF}"/>
              </a:ext>
            </a:extLst>
          </p:cNvPr>
          <p:cNvSpPr txBox="1"/>
          <p:nvPr/>
        </p:nvSpPr>
        <p:spPr>
          <a:xfrm>
            <a:off x="9351605" y="4831318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getters y setters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BD7425-FC7B-1A46-981B-6A1631E0FA93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4722725"/>
            <a:ext cx="1115367" cy="3215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39DACEF-79E5-1B4A-9D8E-6246D32B9CB3}"/>
              </a:ext>
            </a:extLst>
          </p:cNvPr>
          <p:cNvCxnSpPr>
            <a:cxnSpLocks/>
          </p:cNvCxnSpPr>
          <p:nvPr/>
        </p:nvCxnSpPr>
        <p:spPr>
          <a:xfrm flipH="1">
            <a:off x="8229600" y="5070598"/>
            <a:ext cx="1115367" cy="2550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07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getters y setters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0000" y="1905000"/>
            <a:ext cx="10571998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Por cada atributo, las buenas prácticas nos dicen que creemos un getter y setter.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El getter permite recuperar el valor del atributo (o su referencia).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El setter permite configurar el valor del atributo (o su referencia).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/>
              <a:t>El IDE permite generarlos de forma automática.</a:t>
            </a:r>
          </a:p>
        </p:txBody>
      </p:sp>
    </p:spTree>
    <p:extLst>
      <p:ext uri="{BB962C8B-B14F-4D97-AF65-F5344CB8AC3E}">
        <p14:creationId xmlns:p14="http://schemas.microsoft.com/office/powerpoint/2010/main" val="358981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Modificadores de acceso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789904" y="1905000"/>
            <a:ext cx="10571998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Permiten configurar desde que ámbitos es accesible un miembro de clase (atributo o método).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Public: accesible desde cualquier ámbito.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Private: accesible sólo desde dentro de la clase.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Protected: accesible desde dentro de la clase y las clases hijas.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/>
              <a:t>Si no se específica es default: accesible desde las clases del paquete.</a:t>
            </a:r>
          </a:p>
        </p:txBody>
      </p:sp>
    </p:spTree>
    <p:extLst>
      <p:ext uri="{BB962C8B-B14F-4D97-AF65-F5344CB8AC3E}">
        <p14:creationId xmlns:p14="http://schemas.microsoft.com/office/powerpoint/2010/main" val="413561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312</Words>
  <Application>Microsoft Office PowerPoint</Application>
  <PresentationFormat>Panorámica</PresentationFormat>
  <Paragraphs>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Citable</vt:lpstr>
      <vt:lpstr>Java: Orientación a objetos - miembros de clase y constructores</vt:lpstr>
      <vt:lpstr>¿Qué diferencias hay entre charAt y valueOf?</vt:lpstr>
      <vt:lpstr>¿Qué diferencias hay entre charAt y valueOf?</vt:lpstr>
      <vt:lpstr>¿Qué diferencias hay entre charAt y valueOf?</vt:lpstr>
      <vt:lpstr>Miembros de clase</vt:lpstr>
      <vt:lpstr>Miembros de clase</vt:lpstr>
      <vt:lpstr>Miembros de clase</vt:lpstr>
      <vt:lpstr>getters y setters</vt:lpstr>
      <vt:lpstr>Modificadores de acceso</vt:lpstr>
      <vt:lpstr>Modificadores de acceso – prueba a cambiarlos en los atributos</vt:lpstr>
      <vt:lpstr>Constructores</vt:lpstr>
      <vt:lpstr>Constructores</vt:lpstr>
      <vt:lpstr>Constructores</vt:lpstr>
      <vt:lpstr>Constructores</vt:lpstr>
      <vt:lpstr>¿Cómo modelarías una clase punto2D?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Orientación a objetos - miembros de clase y constructores</dc:title>
  <dc:creator>JORGE JUAN MUÑOZ MORERA</dc:creator>
  <cp:lastModifiedBy>Jorge Juan</cp:lastModifiedBy>
  <cp:revision>4</cp:revision>
  <dcterms:created xsi:type="dcterms:W3CDTF">2020-01-24T10:53:22Z</dcterms:created>
  <dcterms:modified xsi:type="dcterms:W3CDTF">2023-02-14T16:29:54Z</dcterms:modified>
</cp:coreProperties>
</file>