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6" r:id="rId7"/>
    <p:sldId id="269" r:id="rId8"/>
    <p:sldId id="27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9"/>
    <p:restoredTop sz="92932"/>
  </p:normalViewPr>
  <p:slideViewPr>
    <p:cSldViewPr snapToGrid="0" snapToObjects="1">
      <p:cViewPr varScale="1">
        <p:scale>
          <a:sx n="91" d="100"/>
          <a:sy n="91" d="100"/>
        </p:scale>
        <p:origin x="3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CEE2BDA-B2E1-E641-8CD2-6084782A31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14" r="9157" b="-2"/>
          <a:stretch/>
        </p:blipFill>
        <p:spPr>
          <a:xfrm>
            <a:off x="5782733" y="10"/>
            <a:ext cx="6409267" cy="488327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16CD85B-01F7-4842-A5FE-EC86E636B0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48" b="4915"/>
          <a:stretch/>
        </p:blipFill>
        <p:spPr>
          <a:xfrm>
            <a:off x="-1" y="-1"/>
            <a:ext cx="6094411" cy="4883281"/>
          </a:xfrm>
          <a:custGeom>
            <a:avLst/>
            <a:gdLst>
              <a:gd name="connsiteX0" fmla="*/ 0 w 6094411"/>
              <a:gd name="connsiteY0" fmla="*/ 0 h 4883281"/>
              <a:gd name="connsiteX1" fmla="*/ 6094411 w 6094411"/>
              <a:gd name="connsiteY1" fmla="*/ 0 h 4883281"/>
              <a:gd name="connsiteX2" fmla="*/ 6094411 w 6094411"/>
              <a:gd name="connsiteY2" fmla="*/ 2014600 h 4883281"/>
              <a:gd name="connsiteX3" fmla="*/ 5846149 w 6094411"/>
              <a:gd name="connsiteY3" fmla="*/ 2373182 h 4883281"/>
              <a:gd name="connsiteX4" fmla="*/ 5843219 w 6094411"/>
              <a:gd name="connsiteY4" fmla="*/ 2381649 h 4883281"/>
              <a:gd name="connsiteX5" fmla="*/ 5838822 w 6094411"/>
              <a:gd name="connsiteY5" fmla="*/ 2394349 h 4883281"/>
              <a:gd name="connsiteX6" fmla="*/ 5834426 w 6094411"/>
              <a:gd name="connsiteY6" fmla="*/ 2407048 h 4883281"/>
              <a:gd name="connsiteX7" fmla="*/ 5834426 w 6094411"/>
              <a:gd name="connsiteY7" fmla="*/ 2417632 h 4883281"/>
              <a:gd name="connsiteX8" fmla="*/ 5834426 w 6094411"/>
              <a:gd name="connsiteY8" fmla="*/ 2430332 h 4883281"/>
              <a:gd name="connsiteX9" fmla="*/ 5838822 w 6094411"/>
              <a:gd name="connsiteY9" fmla="*/ 2440915 h 4883281"/>
              <a:gd name="connsiteX10" fmla="*/ 5843219 w 6094411"/>
              <a:gd name="connsiteY10" fmla="*/ 2453615 h 4883281"/>
              <a:gd name="connsiteX11" fmla="*/ 5846149 w 6094411"/>
              <a:gd name="connsiteY11" fmla="*/ 2462082 h 4883281"/>
              <a:gd name="connsiteX12" fmla="*/ 6094411 w 6094411"/>
              <a:gd name="connsiteY12" fmla="*/ 2820664 h 4883281"/>
              <a:gd name="connsiteX13" fmla="*/ 6094411 w 6094411"/>
              <a:gd name="connsiteY13" fmla="*/ 4883281 h 4883281"/>
              <a:gd name="connsiteX14" fmla="*/ 0 w 6094411"/>
              <a:gd name="connsiteY14" fmla="*/ 4883281 h 488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94411" h="4883281">
                <a:moveTo>
                  <a:pt x="0" y="0"/>
                </a:moveTo>
                <a:lnTo>
                  <a:pt x="6094411" y="0"/>
                </a:lnTo>
                <a:lnTo>
                  <a:pt x="6094411" y="2014600"/>
                </a:lnTo>
                <a:lnTo>
                  <a:pt x="5846149" y="2373182"/>
                </a:lnTo>
                <a:lnTo>
                  <a:pt x="5843219" y="2381649"/>
                </a:lnTo>
                <a:lnTo>
                  <a:pt x="5838822" y="2394349"/>
                </a:lnTo>
                <a:lnTo>
                  <a:pt x="5834426" y="2407048"/>
                </a:lnTo>
                <a:lnTo>
                  <a:pt x="5834426" y="2417632"/>
                </a:lnTo>
                <a:lnTo>
                  <a:pt x="5834426" y="2430332"/>
                </a:lnTo>
                <a:lnTo>
                  <a:pt x="5838822" y="2440915"/>
                </a:lnTo>
                <a:lnTo>
                  <a:pt x="5843219" y="2453615"/>
                </a:lnTo>
                <a:lnTo>
                  <a:pt x="5846149" y="2462082"/>
                </a:lnTo>
                <a:lnTo>
                  <a:pt x="6094411" y="2820664"/>
                </a:lnTo>
                <a:lnTo>
                  <a:pt x="6094411" y="4883281"/>
                </a:lnTo>
                <a:lnTo>
                  <a:pt x="0" y="4883281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</p:pic>
      <p:sp>
        <p:nvSpPr>
          <p:cNvPr id="22" name="Freeform 9">
            <a:extLst>
              <a:ext uri="{FF2B5EF4-FFF2-40B4-BE49-F238E27FC236}">
                <a16:creationId xmlns:a16="http://schemas.microsoft.com/office/drawing/2014/main" id="{A10B3C8E-9FBF-459A-A9D9-2FA3784DB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DCD2F4-E7EE-CA41-90FC-A87E50C44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88" y="4895558"/>
            <a:ext cx="10572000" cy="779529"/>
          </a:xfrm>
        </p:spPr>
        <p:txBody>
          <a:bodyPr>
            <a:normAutofit/>
          </a:bodyPr>
          <a:lstStyle/>
          <a:p>
            <a:r>
              <a:rPr lang="en-GB" sz="3700" dirty="0"/>
              <a:t>Java: </a:t>
            </a:r>
            <a:r>
              <a:rPr lang="en-GB" sz="3700" dirty="0" err="1"/>
              <a:t>estructuras</a:t>
            </a:r>
            <a:r>
              <a:rPr lang="en-GB" sz="3700" dirty="0"/>
              <a:t> de </a:t>
            </a:r>
            <a:r>
              <a:rPr lang="en-GB" sz="3700" dirty="0" smtClean="0"/>
              <a:t>decision</a:t>
            </a:r>
            <a:endParaRPr lang="en-GB" sz="37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852A59-630C-914B-9E86-23A57F401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94110"/>
            <a:ext cx="10572000" cy="57301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1200"/>
              <a:t>PROGRAMACIÓN, 1º DAM</a:t>
            </a:r>
          </a:p>
          <a:p>
            <a:pPr>
              <a:lnSpc>
                <a:spcPct val="90000"/>
              </a:lnSpc>
            </a:pPr>
            <a:r>
              <a:rPr lang="en-GB" sz="1200"/>
              <a:t>Dr. Jorge Juan Muñoz Morera </a:t>
            </a:r>
          </a:p>
        </p:txBody>
      </p:sp>
    </p:spTree>
    <p:extLst>
      <p:ext uri="{BB962C8B-B14F-4D97-AF65-F5344CB8AC3E}">
        <p14:creationId xmlns:p14="http://schemas.microsoft.com/office/powerpoint/2010/main" val="2694720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Comentarios javadoc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466C625-CFF2-D442-A697-E3A3579C5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3" r="-2" b="-2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AEDA3B4-97C0-2F42-B9F6-A77D071E909A}"/>
              </a:ext>
            </a:extLst>
          </p:cNvPr>
          <p:cNvSpPr txBox="1"/>
          <p:nvPr/>
        </p:nvSpPr>
        <p:spPr>
          <a:xfrm>
            <a:off x="122997" y="5406210"/>
            <a:ext cx="597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Permiten generar documentación en formato HTML</a:t>
            </a:r>
          </a:p>
        </p:txBody>
      </p:sp>
    </p:spTree>
    <p:extLst>
      <p:ext uri="{BB962C8B-B14F-4D97-AF65-F5344CB8AC3E}">
        <p14:creationId xmlns:p14="http://schemas.microsoft.com/office/powerpoint/2010/main" val="2997190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080386"/>
            <a:ext cx="10572000" cy="13887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Comentarios javadoc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AEDA3B4-97C0-2F42-B9F6-A77D071E909A}"/>
              </a:ext>
            </a:extLst>
          </p:cNvPr>
          <p:cNvSpPr txBox="1"/>
          <p:nvPr/>
        </p:nvSpPr>
        <p:spPr>
          <a:xfrm>
            <a:off x="1268361" y="5503719"/>
            <a:ext cx="9665110" cy="6194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Muchas etiquetas</a:t>
            </a:r>
          </a:p>
        </p:txBody>
      </p:sp>
      <p:sp>
        <p:nvSpPr>
          <p:cNvPr id="35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A7DB56-035D-9B4C-ABB9-1F671BD7F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12" y="706180"/>
            <a:ext cx="7286286" cy="26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5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/>
              <a:t>Comentarios javadoc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AEDA3B4-97C0-2F42-B9F6-A77D071E909A}"/>
              </a:ext>
            </a:extLst>
          </p:cNvPr>
          <p:cNvSpPr txBox="1"/>
          <p:nvPr/>
        </p:nvSpPr>
        <p:spPr>
          <a:xfrm>
            <a:off x="8134349" y="457199"/>
            <a:ext cx="3247652" cy="1362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Permiten generar documentación en formato HTML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5AA1D9-5817-E84F-BAFF-27AE32FEC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13" y="643467"/>
            <a:ext cx="6014368" cy="53978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78504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98" y="1687286"/>
            <a:ext cx="4052426" cy="3978017"/>
          </a:xfrm>
        </p:spPr>
        <p:txBody>
          <a:bodyPr anchor="t">
            <a:normAutofit/>
          </a:bodyPr>
          <a:lstStyle/>
          <a:p>
            <a:pPr algn="ctr"/>
            <a:r>
              <a:rPr lang="en-GB" sz="4400"/>
              <a:t>Estructuras condicionales</a:t>
            </a:r>
            <a:br>
              <a:rPr lang="en-GB" sz="4400"/>
            </a:br>
            <a:r>
              <a:rPr lang="en-GB" sz="4400">
                <a:solidFill>
                  <a:schemeClr val="bg1"/>
                </a:solidFill>
              </a:rPr>
              <a:t>if-else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77EF411-D8B3-0C44-8980-09837B02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02" y="1434726"/>
            <a:ext cx="37846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2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98" y="1687286"/>
            <a:ext cx="4052426" cy="3978017"/>
          </a:xfrm>
        </p:spPr>
        <p:txBody>
          <a:bodyPr anchor="t">
            <a:normAutofit/>
          </a:bodyPr>
          <a:lstStyle/>
          <a:p>
            <a:pPr algn="ctr"/>
            <a:r>
              <a:rPr lang="en-GB" sz="4400"/>
              <a:t>Estructuras condicionales</a:t>
            </a:r>
            <a:br>
              <a:rPr lang="en-GB" sz="4400"/>
            </a:br>
            <a:r>
              <a:rPr lang="en-GB" sz="4400">
                <a:solidFill>
                  <a:schemeClr val="bg1"/>
                </a:solidFill>
              </a:rPr>
              <a:t>if-else-if</a:t>
            </a:r>
            <a:endParaRPr lang="en-GB" sz="44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B4191E-D0BD-B14E-9252-451315FF2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02" y="1920538"/>
            <a:ext cx="3784600" cy="2286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6538DD-52BA-C249-9CBB-A8CE415CB2BD}"/>
              </a:ext>
            </a:extLst>
          </p:cNvPr>
          <p:cNvSpPr txBox="1"/>
          <p:nvPr/>
        </p:nvSpPr>
        <p:spPr>
          <a:xfrm>
            <a:off x="6707578" y="4562772"/>
            <a:ext cx="3475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2400"/>
              <a:t>Infinitos else-if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2400"/>
              <a:t>Último else opcional</a:t>
            </a:r>
          </a:p>
        </p:txBody>
      </p:sp>
    </p:spTree>
    <p:extLst>
      <p:ext uri="{BB962C8B-B14F-4D97-AF65-F5344CB8AC3E}">
        <p14:creationId xmlns:p14="http://schemas.microsoft.com/office/powerpoint/2010/main" val="330979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98" y="1687286"/>
            <a:ext cx="4052426" cy="3978017"/>
          </a:xfrm>
        </p:spPr>
        <p:txBody>
          <a:bodyPr anchor="t">
            <a:normAutofit/>
          </a:bodyPr>
          <a:lstStyle/>
          <a:p>
            <a:pPr algn="ctr"/>
            <a:r>
              <a:rPr lang="en-GB" sz="4400"/>
              <a:t>Estructuras condicionales</a:t>
            </a:r>
            <a:br>
              <a:rPr lang="en-GB" sz="4400"/>
            </a:br>
            <a:r>
              <a:rPr lang="en-GB" sz="4400">
                <a:solidFill>
                  <a:schemeClr val="bg1"/>
                </a:solidFill>
              </a:rPr>
              <a:t>if-else-if</a:t>
            </a:r>
            <a:endParaRPr lang="en-GB" sz="44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B4191E-D0BD-B14E-9252-451315FF2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609" y="181217"/>
            <a:ext cx="3784600" cy="2286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6538DD-52BA-C249-9CBB-A8CE415CB2BD}"/>
              </a:ext>
            </a:extLst>
          </p:cNvPr>
          <p:cNvSpPr txBox="1"/>
          <p:nvPr/>
        </p:nvSpPr>
        <p:spPr>
          <a:xfrm>
            <a:off x="7419147" y="2784717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/>
              <a:t>Equivale a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437CA89-3880-2748-9210-F0EB53CC1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306" y="3565283"/>
            <a:ext cx="35941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6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98" y="1687286"/>
            <a:ext cx="4052426" cy="3978017"/>
          </a:xfrm>
        </p:spPr>
        <p:txBody>
          <a:bodyPr anchor="t">
            <a:normAutofit/>
          </a:bodyPr>
          <a:lstStyle/>
          <a:p>
            <a:pPr algn="ctr"/>
            <a:r>
              <a:rPr lang="en-GB" sz="4400"/>
              <a:t>Estructuras condicionales</a:t>
            </a:r>
            <a:br>
              <a:rPr lang="en-GB" sz="4400"/>
            </a:br>
            <a:r>
              <a:rPr lang="en-GB" sz="4400">
                <a:solidFill>
                  <a:schemeClr val="bg1"/>
                </a:solidFill>
              </a:rPr>
              <a:t>switch-case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4ED96E-C33E-AF42-B77A-F36D9F14F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602" y="137373"/>
            <a:ext cx="7361054" cy="402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1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080386"/>
            <a:ext cx="10572000" cy="13887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600" dirty="0" err="1">
                <a:solidFill>
                  <a:srgbClr val="FFFFFF"/>
                </a:solidFill>
              </a:rPr>
              <a:t>Estructuras</a:t>
            </a:r>
            <a:r>
              <a:rPr lang="en-US" sz="4600" dirty="0">
                <a:solidFill>
                  <a:srgbClr val="FFFFFF"/>
                </a:solidFill>
              </a:rPr>
              <a:t> </a:t>
            </a:r>
            <a:r>
              <a:rPr lang="en-US" sz="4600" dirty="0" err="1">
                <a:solidFill>
                  <a:srgbClr val="FFFFFF"/>
                </a:solidFill>
              </a:rPr>
              <a:t>repetitivas</a:t>
            </a:r>
            <a:r>
              <a:rPr lang="en-US" sz="4600" dirty="0">
                <a:solidFill>
                  <a:srgbClr val="FFFFFF"/>
                </a:solidFill>
              </a:rPr>
              <a:t/>
            </a:r>
            <a:br>
              <a:rPr lang="en-US" sz="4600" dirty="0">
                <a:solidFill>
                  <a:srgbClr val="FFFFFF"/>
                </a:solidFill>
              </a:rPr>
            </a:br>
            <a:r>
              <a:rPr lang="en-US" sz="4600" dirty="0" smtClean="0">
                <a:solidFill>
                  <a:srgbClr val="FFFFFF"/>
                </a:solidFill>
              </a:rPr>
              <a:t>while</a:t>
            </a:r>
            <a:br>
              <a:rPr lang="en-US" sz="4600" dirty="0" smtClean="0">
                <a:solidFill>
                  <a:srgbClr val="FFFFFF"/>
                </a:solidFill>
              </a:rPr>
            </a:br>
            <a:r>
              <a:rPr lang="en-US" sz="4600" dirty="0" smtClean="0">
                <a:solidFill>
                  <a:srgbClr val="FFFFFF"/>
                </a:solidFill>
              </a:rPr>
              <a:t>(y </a:t>
            </a:r>
            <a:r>
              <a:rPr lang="en-US" sz="4600" dirty="0" err="1" smtClean="0">
                <a:solidFill>
                  <a:srgbClr val="FFFFFF"/>
                </a:solidFill>
              </a:rPr>
              <a:t>salida</a:t>
            </a:r>
            <a:r>
              <a:rPr lang="en-US" sz="4600" dirty="0" smtClean="0">
                <a:solidFill>
                  <a:srgbClr val="FFFFFF"/>
                </a:solidFill>
              </a:rPr>
              <a:t> </a:t>
            </a:r>
            <a:r>
              <a:rPr lang="en-US" sz="4600" dirty="0" err="1" smtClean="0">
                <a:solidFill>
                  <a:srgbClr val="FFFFFF"/>
                </a:solidFill>
              </a:rPr>
              <a:t>forzosa</a:t>
            </a:r>
            <a:r>
              <a:rPr lang="en-US" sz="4600" dirty="0" smtClean="0">
                <a:solidFill>
                  <a:srgbClr val="FFFFFF"/>
                </a:solidFill>
              </a:rPr>
              <a:t> break)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D2FF1B-6FEC-D742-8C70-973B8D825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090" y="884810"/>
            <a:ext cx="7138627" cy="23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77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080386"/>
            <a:ext cx="10572000" cy="13887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600" dirty="0" err="1">
                <a:solidFill>
                  <a:srgbClr val="FFFFFF"/>
                </a:solidFill>
              </a:rPr>
              <a:t>Estructuras</a:t>
            </a:r>
            <a:r>
              <a:rPr lang="en-US" sz="4600" dirty="0">
                <a:solidFill>
                  <a:srgbClr val="FFFFFF"/>
                </a:solidFill>
              </a:rPr>
              <a:t> </a:t>
            </a:r>
            <a:r>
              <a:rPr lang="en-US" sz="4600" dirty="0" err="1">
                <a:solidFill>
                  <a:srgbClr val="FFFFFF"/>
                </a:solidFill>
              </a:rPr>
              <a:t>repetitivas</a:t>
            </a:r>
            <a:r>
              <a:rPr lang="en-US" sz="4600" dirty="0">
                <a:solidFill>
                  <a:srgbClr val="FFFFFF"/>
                </a:solidFill>
              </a:rPr>
              <a:t/>
            </a:r>
            <a:br>
              <a:rPr lang="en-US" sz="4600" dirty="0">
                <a:solidFill>
                  <a:srgbClr val="FFFFFF"/>
                </a:solidFill>
              </a:rPr>
            </a:br>
            <a:r>
              <a:rPr lang="en-US" sz="4600" dirty="0">
                <a:solidFill>
                  <a:srgbClr val="FFFFFF"/>
                </a:solidFill>
              </a:rPr>
              <a:t>for</a:t>
            </a:r>
            <a:br>
              <a:rPr lang="en-US" sz="4600" dirty="0">
                <a:solidFill>
                  <a:srgbClr val="FFFFFF"/>
                </a:solidFill>
              </a:rPr>
            </a:br>
            <a:r>
              <a:rPr lang="en-US" sz="4600" dirty="0">
                <a:solidFill>
                  <a:srgbClr val="FFFFFF"/>
                </a:solidFill>
              </a:rPr>
              <a:t>(y </a:t>
            </a:r>
            <a:r>
              <a:rPr lang="en-US" sz="4600" dirty="0" err="1">
                <a:solidFill>
                  <a:srgbClr val="FFFFFF"/>
                </a:solidFill>
              </a:rPr>
              <a:t>salida</a:t>
            </a:r>
            <a:r>
              <a:rPr lang="en-US" sz="4600" dirty="0">
                <a:solidFill>
                  <a:srgbClr val="FFFFFF"/>
                </a:solidFill>
              </a:rPr>
              <a:t> </a:t>
            </a:r>
            <a:r>
              <a:rPr lang="en-US" sz="4600" dirty="0" err="1">
                <a:solidFill>
                  <a:srgbClr val="FFFFFF"/>
                </a:solidFill>
              </a:rPr>
              <a:t>forzosa</a:t>
            </a:r>
            <a:r>
              <a:rPr lang="en-US" sz="4600" dirty="0">
                <a:solidFill>
                  <a:srgbClr val="FFFFFF"/>
                </a:solidFill>
              </a:rPr>
              <a:t> break)</a:t>
            </a:r>
          </a:p>
        </p:txBody>
      </p:sp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821CC3D-C769-DB44-A6EA-F1FB718A4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181" y="833186"/>
            <a:ext cx="4384385" cy="243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93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080386"/>
            <a:ext cx="10572000" cy="13887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600" dirty="0" err="1">
                <a:solidFill>
                  <a:srgbClr val="FFFFFF"/>
                </a:solidFill>
              </a:rPr>
              <a:t>Estructuras</a:t>
            </a:r>
            <a:r>
              <a:rPr lang="en-US" sz="4600" dirty="0">
                <a:solidFill>
                  <a:srgbClr val="FFFFFF"/>
                </a:solidFill>
              </a:rPr>
              <a:t> </a:t>
            </a:r>
            <a:r>
              <a:rPr lang="en-US" sz="4600" dirty="0" err="1">
                <a:solidFill>
                  <a:srgbClr val="FFFFFF"/>
                </a:solidFill>
              </a:rPr>
              <a:t>repetitivas</a:t>
            </a:r>
            <a:r>
              <a:rPr lang="en-US" sz="4600" dirty="0">
                <a:solidFill>
                  <a:srgbClr val="FFFFFF"/>
                </a:solidFill>
              </a:rPr>
              <a:t/>
            </a:r>
            <a:br>
              <a:rPr lang="en-US" sz="4600" dirty="0">
                <a:solidFill>
                  <a:srgbClr val="FFFFFF"/>
                </a:solidFill>
              </a:rPr>
            </a:br>
            <a:r>
              <a:rPr lang="en-US" sz="4600" dirty="0">
                <a:solidFill>
                  <a:srgbClr val="FFFFFF"/>
                </a:solidFill>
              </a:rPr>
              <a:t>do-while</a:t>
            </a:r>
            <a:br>
              <a:rPr lang="en-US" sz="4600" dirty="0">
                <a:solidFill>
                  <a:srgbClr val="FFFFFF"/>
                </a:solidFill>
              </a:rPr>
            </a:br>
            <a:r>
              <a:rPr lang="en-US" sz="4600" dirty="0">
                <a:solidFill>
                  <a:srgbClr val="FFFFFF"/>
                </a:solidFill>
              </a:rPr>
              <a:t>(y </a:t>
            </a:r>
            <a:r>
              <a:rPr lang="en-US" sz="4600" dirty="0" err="1">
                <a:solidFill>
                  <a:srgbClr val="FFFFFF"/>
                </a:solidFill>
              </a:rPr>
              <a:t>salida</a:t>
            </a:r>
            <a:r>
              <a:rPr lang="en-US" sz="4600" dirty="0">
                <a:solidFill>
                  <a:srgbClr val="FFFFFF"/>
                </a:solidFill>
              </a:rPr>
              <a:t> </a:t>
            </a:r>
            <a:r>
              <a:rPr lang="en-US" sz="4600" dirty="0" err="1">
                <a:solidFill>
                  <a:srgbClr val="FFFFFF"/>
                </a:solidFill>
              </a:rPr>
              <a:t>forzosa</a:t>
            </a:r>
            <a:r>
              <a:rPr lang="en-US" sz="4600" dirty="0">
                <a:solidFill>
                  <a:srgbClr val="FFFFFF"/>
                </a:solidFill>
              </a:rPr>
              <a:t> break)</a:t>
            </a:r>
          </a:p>
        </p:txBody>
      </p:sp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67FE011-66FA-4340-8C84-BA53E24A3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907" y="1121597"/>
            <a:ext cx="3456186" cy="192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00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11655D-86DD-44E5-9999-B2135809D2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11443580-A880-4C5F-9EB1-FC254EC650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5151992"/>
            <a:ext cx="10930487" cy="673446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comentarios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58B0A8-AC96-274C-A58C-9D36A2A8A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14" y="447675"/>
            <a:ext cx="7288651" cy="40746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94547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57</Words>
  <Application>Microsoft Office PowerPoint</Application>
  <PresentationFormat>Panorámica</PresentationFormat>
  <Paragraphs>20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Century Gothic</vt:lpstr>
      <vt:lpstr>Wingdings</vt:lpstr>
      <vt:lpstr>Wingdings 2</vt:lpstr>
      <vt:lpstr>Citable</vt:lpstr>
      <vt:lpstr>Java: estructuras de decision</vt:lpstr>
      <vt:lpstr>Estructuras condicionales if-else</vt:lpstr>
      <vt:lpstr>Estructuras condicionales if-else-if</vt:lpstr>
      <vt:lpstr>Estructuras condicionales if-else-if</vt:lpstr>
      <vt:lpstr>Estructuras condicionales switch-case</vt:lpstr>
      <vt:lpstr>Estructuras repetitivas while (y salida forzosa break)</vt:lpstr>
      <vt:lpstr>Estructuras repetitivas for (y salida forzosa break)</vt:lpstr>
      <vt:lpstr>Estructuras repetitivas do-while (y salida forzosa break)</vt:lpstr>
      <vt:lpstr>comentarios</vt:lpstr>
      <vt:lpstr>Comentarios javadoc</vt:lpstr>
      <vt:lpstr>Comentarios javadoc</vt:lpstr>
      <vt:lpstr>Comentarios javadoc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Java: estructuras de decision y comentarios</dc:title>
  <dc:creator>JORGE JUAN MUÑOZ MORERA</dc:creator>
  <cp:lastModifiedBy>Jorge Juan</cp:lastModifiedBy>
  <cp:revision>15</cp:revision>
  <dcterms:created xsi:type="dcterms:W3CDTF">2019-11-21T12:21:57Z</dcterms:created>
  <dcterms:modified xsi:type="dcterms:W3CDTF">2022-10-18T18:16:23Z</dcterms:modified>
</cp:coreProperties>
</file>