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4" r:id="rId6"/>
    <p:sldId id="276" r:id="rId7"/>
    <p:sldId id="275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/>
    <p:restoredTop sz="92932"/>
  </p:normalViewPr>
  <p:slideViewPr>
    <p:cSldViewPr snapToGrid="0" snapToObjects="1">
      <p:cViewPr varScale="1">
        <p:scale>
          <a:sx n="91" d="100"/>
          <a:sy n="9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CEE2BDA-B2E1-E641-8CD2-6084782A3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14" r="9157" b="-2"/>
          <a:stretch/>
        </p:blipFill>
        <p:spPr>
          <a:xfrm>
            <a:off x="5782733" y="10"/>
            <a:ext cx="6409267" cy="4883271"/>
          </a:xfrm>
          <a:prstGeom prst="rect">
            <a:avLst/>
          </a:prstGeom>
        </p:spPr>
      </p:pic>
      <p:sp>
        <p:nvSpPr>
          <p:cNvPr id="22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CD2F4-E7EE-CA41-90FC-A87E50C4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>
            <a:normAutofit/>
          </a:bodyPr>
          <a:lstStyle/>
          <a:p>
            <a:r>
              <a:rPr lang="en-GB" sz="3700"/>
              <a:t>Introducción a la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52A59-630C-914B-9E86-23A57F40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5730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200"/>
              <a:t>PROGRAMACIÓN, 1º DAM</a:t>
            </a:r>
          </a:p>
          <a:p>
            <a:pPr>
              <a:lnSpc>
                <a:spcPct val="90000"/>
              </a:lnSpc>
            </a:pPr>
            <a:r>
              <a:rPr lang="en-GB" sz="1200"/>
              <a:t>Dr. Jorge Juan Muñoz Morera </a:t>
            </a:r>
          </a:p>
        </p:txBody>
      </p:sp>
    </p:spTree>
    <p:extLst>
      <p:ext uri="{BB962C8B-B14F-4D97-AF65-F5344CB8AC3E}">
        <p14:creationId xmlns:p14="http://schemas.microsoft.com/office/powerpoint/2010/main" val="26947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7"/>
            <a:ext cx="3269463" cy="1502228"/>
          </a:xfrm>
        </p:spPr>
        <p:txBody>
          <a:bodyPr anchor="t">
            <a:normAutofit/>
          </a:bodyPr>
          <a:lstStyle/>
          <a:p>
            <a:pPr algn="ctr"/>
            <a:r>
              <a:rPr lang="en-GB" sz="4400"/>
              <a:t>Conceptos</a:t>
            </a:r>
            <a:br>
              <a:rPr lang="en-GB" sz="4400"/>
            </a:br>
            <a:r>
              <a:rPr lang="en-GB" sz="4400"/>
              <a:t>básicos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F13BE4-245C-0D4F-94A1-835496E9EA7F}"/>
              </a:ext>
            </a:extLst>
          </p:cNvPr>
          <p:cNvSpPr txBox="1"/>
          <p:nvPr/>
        </p:nvSpPr>
        <p:spPr>
          <a:xfrm>
            <a:off x="7239320" y="3089423"/>
            <a:ext cx="2496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/>
              <a:t>Variable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F3975A-9EE3-0A49-8CA7-EAF9459EF2D2}"/>
              </a:ext>
            </a:extLst>
          </p:cNvPr>
          <p:cNvSpPr txBox="1"/>
          <p:nvPr/>
        </p:nvSpPr>
        <p:spPr>
          <a:xfrm>
            <a:off x="6740785" y="4480586"/>
            <a:ext cx="3493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/>
              <a:t>Operadores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DBAF0C-F623-CF4A-A554-36D69DD81D29}"/>
              </a:ext>
            </a:extLst>
          </p:cNvPr>
          <p:cNvSpPr txBox="1"/>
          <p:nvPr/>
        </p:nvSpPr>
        <p:spPr>
          <a:xfrm>
            <a:off x="5356744" y="1698260"/>
            <a:ext cx="6117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smtClean="0"/>
              <a:t>Programa/Instrucción</a:t>
            </a:r>
            <a:endParaRPr lang="en-GB" sz="4400" b="1"/>
          </a:p>
        </p:txBody>
      </p:sp>
    </p:spTree>
    <p:extLst>
      <p:ext uri="{BB962C8B-B14F-4D97-AF65-F5344CB8AC3E}">
        <p14:creationId xmlns:p14="http://schemas.microsoft.com/office/powerpoint/2010/main" val="6326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85" y="2002679"/>
            <a:ext cx="2719831" cy="253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 las imágenes de ori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451" y="1875562"/>
            <a:ext cx="2833549" cy="279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477FF5-79CD-784B-88BB-1FA40995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7069"/>
            <a:ext cx="5715000" cy="33528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C33289C-E6C3-9148-8266-44EDC22FF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005" y="4573760"/>
            <a:ext cx="3781723" cy="22819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B988E06-B7DB-B043-BF7C-DB96D2281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941" y="1887069"/>
            <a:ext cx="3154844" cy="39864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6167"/>
            <a:ext cx="10571998" cy="970450"/>
          </a:xfrm>
        </p:spPr>
        <p:txBody>
          <a:bodyPr anchor="t">
            <a:normAutofit/>
          </a:bodyPr>
          <a:lstStyle/>
          <a:p>
            <a:pPr algn="ctr"/>
            <a:r>
              <a:rPr lang="en-GB" sz="4400"/>
              <a:t>¿Qué es un programa?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9DD39E9-985C-B749-9BEE-E0ED851B1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9220" y="4542232"/>
            <a:ext cx="3382780" cy="23182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9730" y="4554475"/>
            <a:ext cx="3372270" cy="23396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0922" y="4537479"/>
            <a:ext cx="4362450" cy="2333625"/>
          </a:xfrm>
          <a:prstGeom prst="rect">
            <a:avLst/>
          </a:prstGeom>
        </p:spPr>
      </p:pic>
      <p:pic>
        <p:nvPicPr>
          <p:cNvPr id="1030" name="Picture 6" descr="Ver las imágenes de orige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66" y="4573760"/>
            <a:ext cx="3048988" cy="22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0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A1FC43-74C6-A34B-9E1C-1E475649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374"/>
            <a:ext cx="6144380" cy="49596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GB" sz="4400"/>
              <a:t>¿Qué es un programa</a:t>
            </a:r>
            <a:r>
              <a:rPr lang="en-GB" sz="4400" smtClean="0"/>
              <a:t>? ¿Y una instrucción?</a:t>
            </a:r>
            <a:endParaRPr lang="en-GB" sz="4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011FE0-3E9C-2A4A-B826-A8313F75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380" y="1898372"/>
            <a:ext cx="6040991" cy="49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3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sz="4400"/>
              <a:t>¿Qué es una variable?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C87087-FBBF-5945-BDED-244D28CA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33299"/>
            <a:ext cx="3668367" cy="19913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09B3E60-A347-3446-B6AE-6170371C8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012" y="4506419"/>
            <a:ext cx="3543300" cy="1727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95BE46-9F1F-9547-B172-41DDF83D5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672" y="3543024"/>
            <a:ext cx="3086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sz="4400"/>
              <a:t>¿Qué datos representa una variable?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9B3E60-A347-3446-B6AE-6170371C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6" y="2036595"/>
            <a:ext cx="3543300" cy="1727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D70F4D-7D8E-494B-B70B-B7A81CFA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79" y="2839076"/>
            <a:ext cx="6469298" cy="30873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B8914D-D2FD-D647-91FB-7A71548D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26" y="4221037"/>
            <a:ext cx="3096139" cy="21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1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sz="4400"/>
              <a:t>¿Dónde se guarda una variable?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F6ED05-87ED-044C-BFD8-238C833A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67" y="1949969"/>
            <a:ext cx="2557666" cy="12467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B148CE-3AA0-2147-995D-8E72ED19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6" y="4140503"/>
            <a:ext cx="3127789" cy="24870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7CD2FF-95D9-434F-8419-C29406A05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31" y="4074587"/>
            <a:ext cx="2300633" cy="25841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9B442A1-DAFC-DB42-ACEB-A23E1FB20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85" y="3739738"/>
            <a:ext cx="5343315" cy="2958272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DCA6C7D-4D96-C344-927E-9B4705511F8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150705" y="2573343"/>
            <a:ext cx="1666462" cy="17145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1978B42-88CF-A046-B805-DF7F2D9226DF}"/>
              </a:ext>
            </a:extLst>
          </p:cNvPr>
          <p:cNvCxnSpPr>
            <a:cxnSpLocks/>
          </p:cNvCxnSpPr>
          <p:nvPr/>
        </p:nvCxnSpPr>
        <p:spPr>
          <a:xfrm flipH="1">
            <a:off x="5859391" y="2783413"/>
            <a:ext cx="236608" cy="14270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08DDEDB-6888-734C-B841-82F17CD1D4B3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7374833" y="2573343"/>
            <a:ext cx="2145510" cy="1166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8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th Symbol Math Clip Art, Number, Alphabet, Cross Transparent Png –  Pngse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1862"/>
            <a:ext cx="12192000" cy="49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43ECFF-FF93-AE46-8CF9-7C79C798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sz="4400" smtClean="0"/>
              <a:t>Operadores</a:t>
            </a:r>
            <a:endParaRPr lang="en-GB" sz="4400"/>
          </a:p>
        </p:txBody>
      </p:sp>
    </p:spTree>
    <p:extLst>
      <p:ext uri="{BB962C8B-B14F-4D97-AF65-F5344CB8AC3E}">
        <p14:creationId xmlns:p14="http://schemas.microsoft.com/office/powerpoint/2010/main" val="33308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56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Introducción a la programación</vt:lpstr>
      <vt:lpstr>Conceptos básicos</vt:lpstr>
      <vt:lpstr>¿Qué es un programa?</vt:lpstr>
      <vt:lpstr>¿Qué es un programa? ¿Y una instrucción?</vt:lpstr>
      <vt:lpstr>¿Qué es una variable?</vt:lpstr>
      <vt:lpstr>¿Qué datos representa una variable?</vt:lpstr>
      <vt:lpstr>¿Dónde se guarda una variable?</vt:lpstr>
      <vt:lpstr>Operadores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estructuras de decision y comentarios</dc:title>
  <dc:creator>JORGE JUAN MUÑOZ MORERA</dc:creator>
  <cp:lastModifiedBy>Jorge Juan</cp:lastModifiedBy>
  <cp:revision>68</cp:revision>
  <dcterms:created xsi:type="dcterms:W3CDTF">2019-11-21T12:21:57Z</dcterms:created>
  <dcterms:modified xsi:type="dcterms:W3CDTF">2022-09-29T20:20:05Z</dcterms:modified>
</cp:coreProperties>
</file>