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61" r:id="rId4"/>
    <p:sldId id="362" r:id="rId5"/>
    <p:sldId id="363" r:id="rId6"/>
    <p:sldId id="364" r:id="rId7"/>
    <p:sldId id="3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2932"/>
  </p:normalViewPr>
  <p:slideViewPr>
    <p:cSldViewPr snapToGrid="0" snapToObjects="1">
      <p:cViewPr>
        <p:scale>
          <a:sx n="110" d="100"/>
          <a:sy n="110" d="100"/>
        </p:scale>
        <p:origin x="-1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IandI/abstrac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Comparabl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mparato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Cloneab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3808FDB-9BDF-B640-8F45-5AEEE4721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763" y="0"/>
            <a:ext cx="8916237" cy="4850383"/>
          </a:xfrm>
          <a:prstGeom prst="rect">
            <a:avLst/>
          </a:prstGeom>
        </p:spPr>
      </p:pic>
      <p:sp>
        <p:nvSpPr>
          <p:cNvPr id="27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CD2F4-E7EE-CA41-90FC-A87E50C44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88" y="4547642"/>
            <a:ext cx="10953832" cy="1127445"/>
          </a:xfrm>
        </p:spPr>
        <p:txBody>
          <a:bodyPr>
            <a:normAutofit/>
          </a:bodyPr>
          <a:lstStyle/>
          <a:p>
            <a:r>
              <a:rPr lang="en-GB" sz="3200" dirty="0"/>
              <a:t>Java: </a:t>
            </a:r>
            <a:r>
              <a:rPr lang="es-ES" sz="3200" dirty="0" err="1"/>
              <a:t>o</a:t>
            </a:r>
            <a:r>
              <a:rPr lang="es-ES" sz="3200" dirty="0" err="1" smtClean="0"/>
              <a:t>rientación</a:t>
            </a:r>
            <a:r>
              <a:rPr lang="es-ES" sz="3200" dirty="0" smtClean="0"/>
              <a:t> </a:t>
            </a:r>
            <a:r>
              <a:rPr lang="es-ES" sz="3200" dirty="0"/>
              <a:t>a objetos </a:t>
            </a:r>
            <a:r>
              <a:rPr lang="es-ES" sz="3200" dirty="0" smtClean="0"/>
              <a:t>– modificadores de clase e interfaces</a:t>
            </a:r>
            <a:endParaRPr lang="en-GB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52A59-630C-914B-9E86-23A57F401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30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/>
              <a:t>PROGRAMACIÓN, 1º DAM</a:t>
            </a:r>
          </a:p>
          <a:p>
            <a:pPr>
              <a:lnSpc>
                <a:spcPct val="90000"/>
              </a:lnSpc>
            </a:pPr>
            <a:r>
              <a:rPr lang="en-GB" sz="2400"/>
              <a:t>Dr. Jorge Juan Muñoz Morera </a:t>
            </a:r>
          </a:p>
        </p:txBody>
      </p:sp>
    </p:spTree>
    <p:extLst>
      <p:ext uri="{BB962C8B-B14F-4D97-AF65-F5344CB8AC3E}">
        <p14:creationId xmlns:p14="http://schemas.microsoft.com/office/powerpoint/2010/main" val="26947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 smtClean="0"/>
              <a:t>Clases</a:t>
            </a:r>
            <a:r>
              <a:rPr lang="en-US" dirty="0" smtClean="0"/>
              <a:t> y </a:t>
            </a:r>
            <a:r>
              <a:rPr lang="en-US" dirty="0" err="1" smtClean="0"/>
              <a:t>métodos</a:t>
            </a:r>
            <a:r>
              <a:rPr lang="en-US" dirty="0" smtClean="0"/>
              <a:t> abstract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810000" y="2814637"/>
            <a:ext cx="10571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 Con la palabra clave </a:t>
            </a:r>
            <a:r>
              <a:rPr lang="es-ES" dirty="0" err="1" smtClean="0">
                <a:solidFill>
                  <a:srgbClr val="00B0F0"/>
                </a:solidFill>
              </a:rPr>
              <a:t>abstract</a:t>
            </a:r>
            <a:r>
              <a:rPr lang="es-ES" dirty="0" smtClean="0"/>
              <a:t> podemos marcar una clase o método como abstracto.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Consultar la </a:t>
            </a:r>
            <a:r>
              <a:rPr lang="es-ES" dirty="0"/>
              <a:t>documentación oficial: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docs.oracle.com/javase/tutorial/java/IandI/abstract.html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Una clase abstracta: es una clase normal de la que no pueden crearse instancias de la misma.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Un método abstracto: no se proporciona implementación (sólo se incluye la firma), implica marcar la clase como abstracta. Deberá implementarse en subclases, o marcar dichas subclases también como abstractas si no se implementa.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612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 smtClean="0"/>
              <a:t>Clases</a:t>
            </a:r>
            <a:r>
              <a:rPr lang="en-US" dirty="0" smtClean="0"/>
              <a:t> y </a:t>
            </a:r>
            <a:r>
              <a:rPr lang="en-US" dirty="0" err="1" smtClean="0"/>
              <a:t>métodos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810000" y="2814637"/>
            <a:ext cx="10571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 Con la palabra clave </a:t>
            </a:r>
            <a:r>
              <a:rPr lang="es-ES" dirty="0" smtClean="0">
                <a:solidFill>
                  <a:srgbClr val="00B0F0"/>
                </a:solidFill>
              </a:rPr>
              <a:t>final</a:t>
            </a:r>
            <a:r>
              <a:rPr lang="es-ES" dirty="0" smtClean="0"/>
              <a:t> podemos marcar una clase o método como final.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Consultar la </a:t>
            </a:r>
            <a:r>
              <a:rPr lang="es-ES" dirty="0"/>
              <a:t>documentación </a:t>
            </a:r>
            <a:r>
              <a:rPr lang="es-ES" dirty="0" smtClean="0"/>
              <a:t>oficial:</a:t>
            </a:r>
          </a:p>
          <a:p>
            <a:r>
              <a:rPr lang="es-ES" dirty="0"/>
              <a:t>	</a:t>
            </a:r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https</a:t>
            </a:r>
            <a:r>
              <a:rPr lang="es-ES" dirty="0"/>
              <a:t>://docs.oracle.com/javase/tutorial/java/IandI/final.html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Una clase final: es una clase normal que no podrá ser extendida (se le prohíbe tener hijas).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Un método final: es un método normal cuya implementación no podrá ser modificada en las clases hijas (no podrá hacerse un </a:t>
            </a:r>
            <a:r>
              <a:rPr lang="es-ES" dirty="0" err="1" smtClean="0"/>
              <a:t>override</a:t>
            </a:r>
            <a:r>
              <a:rPr lang="es-ES" dirty="0" smtClean="0"/>
              <a:t>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372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1" y="2143124"/>
            <a:ext cx="6200775" cy="36290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114800" y="5772149"/>
            <a:ext cx="4164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combatir(Humano h1, Humano h2);</a:t>
            </a:r>
          </a:p>
          <a:p>
            <a:r>
              <a:rPr lang="es-ES" dirty="0" smtClean="0"/>
              <a:t>combatir(Humano h1, Robot r1);</a:t>
            </a:r>
          </a:p>
          <a:p>
            <a:r>
              <a:rPr lang="es-ES" dirty="0" smtClean="0"/>
              <a:t>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295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Interfaces - Comparable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810000" y="2857500"/>
            <a:ext cx="10655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Documentación oficial:</a:t>
            </a:r>
          </a:p>
          <a:p>
            <a:pPr marL="285750" indent="-285750">
              <a:buFontTx/>
              <a:buChar char="-"/>
            </a:pPr>
            <a:endParaRPr lang="es-ES" dirty="0" smtClean="0"/>
          </a:p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docs.oracle.com/javase/7/docs/api/java/lang/Comparable.html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Proporciona un criterio de comparación estándar para una clase, a través de </a:t>
            </a:r>
            <a:r>
              <a:rPr lang="es-ES" dirty="0" err="1" smtClean="0">
                <a:solidFill>
                  <a:srgbClr val="00B0F0"/>
                </a:solidFill>
              </a:rPr>
              <a:t>compareTo</a:t>
            </a:r>
            <a:r>
              <a:rPr lang="es-ES" dirty="0" smtClean="0"/>
              <a:t>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Implementar la interfaz en la clase Pokemon.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Probar el método </a:t>
            </a:r>
            <a:r>
              <a:rPr lang="es-ES" dirty="0" err="1" smtClean="0">
                <a:solidFill>
                  <a:srgbClr val="00B0F0"/>
                </a:solidFill>
              </a:rPr>
              <a:t>Arrays.sort</a:t>
            </a:r>
            <a:r>
              <a:rPr lang="es-ES" dirty="0" smtClean="0"/>
              <a:t> sobre un </a:t>
            </a:r>
            <a:r>
              <a:rPr lang="es-ES" dirty="0" err="1" smtClean="0"/>
              <a:t>array</a:t>
            </a:r>
            <a:r>
              <a:rPr lang="es-ES" dirty="0" smtClean="0"/>
              <a:t> de </a:t>
            </a:r>
            <a:r>
              <a:rPr lang="es-ES" dirty="0" err="1" smtClean="0"/>
              <a:t>pokemones</a:t>
            </a:r>
            <a:r>
              <a:rPr lang="es-ES" dirty="0" smtClean="0"/>
              <a:t>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167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Interfaces - Comparator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810000" y="2857500"/>
            <a:ext cx="10655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Documentación oficial:</a:t>
            </a:r>
          </a:p>
          <a:p>
            <a:pPr marL="285750" indent="-285750">
              <a:buFontTx/>
              <a:buChar char="-"/>
            </a:pPr>
            <a:endParaRPr lang="es-ES" dirty="0" smtClean="0"/>
          </a:p>
          <a:p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docs.oracle.com/javase/8/docs/api/java/util/Comparator.html</a:t>
            </a:r>
            <a:endParaRPr lang="es-ES" dirty="0" smtClean="0"/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Proporciona criterios de comparación adicionales al estándar, mediante clases comparadoras.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Implementar diversos comparadores para Pokemon.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Probar el método </a:t>
            </a:r>
            <a:r>
              <a:rPr lang="es-ES" dirty="0" err="1" smtClean="0"/>
              <a:t>Arrays.sort</a:t>
            </a:r>
            <a:r>
              <a:rPr lang="es-ES" dirty="0" smtClean="0"/>
              <a:t> usando la implementación que recibe un </a:t>
            </a:r>
            <a:r>
              <a:rPr lang="es-ES" dirty="0" err="1" smtClean="0"/>
              <a:t>array</a:t>
            </a:r>
            <a:r>
              <a:rPr lang="es-ES" dirty="0" smtClean="0"/>
              <a:t> y un </a:t>
            </a:r>
            <a:r>
              <a:rPr lang="es-ES" dirty="0" err="1" smtClean="0"/>
              <a:t>Comparator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932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Interfaces - </a:t>
            </a:r>
            <a:r>
              <a:rPr lang="en-US" dirty="0" err="1" smtClean="0"/>
              <a:t>Cloneable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810000" y="2857500"/>
            <a:ext cx="10655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Documentación oficial:</a:t>
            </a:r>
          </a:p>
          <a:p>
            <a:pPr marL="285750" indent="-285750">
              <a:buFontTx/>
              <a:buChar char="-"/>
            </a:pPr>
            <a:endParaRPr lang="es-ES" dirty="0" smtClean="0"/>
          </a:p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docs.oracle.com/javase/7/docs/api/java/lang/Cloneable.html</a:t>
            </a:r>
            <a:endParaRPr lang="es-ES" dirty="0" smtClean="0"/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smtClean="0"/>
              <a:t>TODO: Leer </a:t>
            </a:r>
            <a:r>
              <a:rPr lang="es-ES" dirty="0" smtClean="0"/>
              <a:t>la documentación, entenderla e implementar dicha interfaz en la clase Pokemon.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9297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253</Words>
  <Application>Microsoft Office PowerPoint</Application>
  <PresentationFormat>Panorámica</PresentationFormat>
  <Paragraphs>51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Citable</vt:lpstr>
      <vt:lpstr>Java: orientación a objetos – modificadores de clase e interfaces</vt:lpstr>
      <vt:lpstr>Clases y métodos abstract</vt:lpstr>
      <vt:lpstr>Clases y métodos final</vt:lpstr>
      <vt:lpstr>Interfaces</vt:lpstr>
      <vt:lpstr>Interfaces - Comparable</vt:lpstr>
      <vt:lpstr>Interfaces - Comparator</vt:lpstr>
      <vt:lpstr>Interfaces - Cloneable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Orientación a objetos - miembros de clase y constructores</dc:title>
  <dc:creator>JORGE JUAN MUÑOZ MORERA</dc:creator>
  <cp:lastModifiedBy>Jorge Juan</cp:lastModifiedBy>
  <cp:revision>23</cp:revision>
  <dcterms:created xsi:type="dcterms:W3CDTF">2020-01-24T10:53:22Z</dcterms:created>
  <dcterms:modified xsi:type="dcterms:W3CDTF">2021-03-22T19:52:53Z</dcterms:modified>
</cp:coreProperties>
</file>