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72" r:id="rId3"/>
    <p:sldId id="361" r:id="rId4"/>
    <p:sldId id="373" r:id="rId5"/>
    <p:sldId id="374" r:id="rId6"/>
    <p:sldId id="375" r:id="rId7"/>
    <p:sldId id="376" r:id="rId8"/>
    <p:sldId id="377" r:id="rId9"/>
    <p:sldId id="379" r:id="rId10"/>
    <p:sldId id="380" r:id="rId11"/>
    <p:sldId id="364" r:id="rId12"/>
    <p:sldId id="378" r:id="rId13"/>
    <p:sldId id="365" r:id="rId14"/>
    <p:sldId id="367" r:id="rId15"/>
    <p:sldId id="366" r:id="rId16"/>
    <p:sldId id="371" r:id="rId17"/>
    <p:sldId id="369" r:id="rId18"/>
    <p:sldId id="370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5"/>
    <p:restoredTop sz="92932"/>
  </p:normalViewPr>
  <p:slideViewPr>
    <p:cSldViewPr snapToGrid="0" snapToObjects="1">
      <p:cViewPr varScale="1">
        <p:scale>
          <a:sx n="91" d="100"/>
          <a:sy n="91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create-table/" TargetMode="External"/><Relationship Id="rId2" Type="http://schemas.openxmlformats.org/officeDocument/2006/relationships/hyperlink" Target="https://www.mysqltutorial.org/mysql-create-data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autoincrement.asp" TargetMode="External"/><Relationship Id="rId5" Type="http://schemas.openxmlformats.org/officeDocument/2006/relationships/hyperlink" Target="https://www.mysqltutorial.org/mysql-alter-table.aspx" TargetMode="External"/><Relationship Id="rId4" Type="http://schemas.openxmlformats.org/officeDocument/2006/relationships/hyperlink" Target="https://www.mysqltutorial.org/mysql-foreign-ke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5CC6-147A-8041-9A23-57EDBD7B1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BLOQUE 4 – tratamiento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2D2C7-2BBE-C149-9606-31227E0DD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BASES DE DATOS, 1º DAM</a:t>
            </a:r>
          </a:p>
          <a:p>
            <a:r>
              <a:rPr lang="en-GB"/>
              <a:t>Dr. Jorge Juan munoz morera</a:t>
            </a:r>
          </a:p>
        </p:txBody>
      </p:sp>
    </p:spTree>
    <p:extLst>
      <p:ext uri="{BB962C8B-B14F-4D97-AF65-F5344CB8AC3E}">
        <p14:creationId xmlns:p14="http://schemas.microsoft.com/office/powerpoint/2010/main" val="206999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Replace formato 2 Y 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D15F1-1A42-784C-913C-2155DD027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648624"/>
            <a:ext cx="5308600" cy="200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BE914D-CD7A-A546-BCCB-B51732BC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010489"/>
            <a:ext cx="5308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4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into SELECT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98C322-D2A4-8E4C-8738-5E3FF36420D2}"/>
              </a:ext>
            </a:extLst>
          </p:cNvPr>
          <p:cNvSpPr txBox="1"/>
          <p:nvPr/>
        </p:nvSpPr>
        <p:spPr>
          <a:xfrm>
            <a:off x="733528" y="2445916"/>
            <a:ext cx="1097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 sentencia INSERT INTO SELECT se utiliza para copiar datos de una tabla e insertarlos en otra. Es necesario que los tipos de datos de una y otra tabla coincidan. Los registros que ya existan en la tabla destino no se ven alterados.</a:t>
            </a:r>
          </a:p>
          <a:p>
            <a:endParaRPr lang="en-GB"/>
          </a:p>
          <a:p>
            <a:r>
              <a:rPr lang="en-GB"/>
              <a:t>Si queremos copiar todas las columnas de una tabla a otra: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4425ED-D9A8-1E46-9DAF-C1BF59BC01C1}"/>
              </a:ext>
            </a:extLst>
          </p:cNvPr>
          <p:cNvSpPr txBox="1"/>
          <p:nvPr/>
        </p:nvSpPr>
        <p:spPr>
          <a:xfrm>
            <a:off x="723480" y="4918310"/>
            <a:ext cx="1085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Si queremos copiar solo algunas de las columnas de una tabla en otra: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E4DFFE-2F79-3747-AB85-268FDE6B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7" y="3646245"/>
            <a:ext cx="4927600" cy="1079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147E32-03E2-5448-A5FF-04C302AB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7" y="5314598"/>
            <a:ext cx="6070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2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formato 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F30958-D4F6-7046-98DB-994D40B0553E}"/>
              </a:ext>
            </a:extLst>
          </p:cNvPr>
          <p:cNvSpPr txBox="1"/>
          <p:nvPr/>
        </p:nvSpPr>
        <p:spPr>
          <a:xfrm>
            <a:off x="211739" y="44124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686A0-27DD-784B-B982-D54A30E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4953444"/>
            <a:ext cx="9004300" cy="723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E73231-D909-7542-B1C1-A156DDD5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417413"/>
            <a:ext cx="10172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2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into select - Ejemplos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447589"/>
            <a:ext cx="6000750" cy="638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4" y="3550991"/>
            <a:ext cx="7915275" cy="609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4" y="4684873"/>
            <a:ext cx="59055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delete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42" y="2094861"/>
            <a:ext cx="6036406" cy="4556068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361793" y="5948855"/>
            <a:ext cx="2911366" cy="44171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84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DELETE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98C322-D2A4-8E4C-8738-5E3FF36420D2}"/>
              </a:ext>
            </a:extLst>
          </p:cNvPr>
          <p:cNvSpPr txBox="1"/>
          <p:nvPr/>
        </p:nvSpPr>
        <p:spPr>
          <a:xfrm>
            <a:off x="733528" y="2445916"/>
            <a:ext cx="109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 sentencia DELETE se utiliza para eliminar registros de una tabla. La forma general de esta sentencia es: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F5BAB8-8C71-D84B-9D43-3221A90B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93" y="2989463"/>
            <a:ext cx="6108700" cy="4826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8DCC14-47C8-6641-A2E8-77E20D88C0D3}"/>
              </a:ext>
            </a:extLst>
          </p:cNvPr>
          <p:cNvSpPr txBox="1"/>
          <p:nvPr/>
        </p:nvSpPr>
        <p:spPr>
          <a:xfrm>
            <a:off x="733528" y="3698601"/>
            <a:ext cx="1040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Hay que tener cuidado con esta sentencia, puesto que si omitimos el WHERE, borraremos todos los registros</a:t>
            </a:r>
          </a:p>
          <a:p>
            <a:r>
              <a:rPr lang="en-GB"/>
              <a:t>de la tabla, pero la tabla, su estructura y sus atributos se mantendrán: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52E057-20FC-6641-8E73-E547D1CE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3" y="4436438"/>
            <a:ext cx="6108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8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delete -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C53910-9C52-6448-8817-EC539904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6" y="3308350"/>
            <a:ext cx="7531100" cy="482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26" y="2506160"/>
            <a:ext cx="5629275" cy="3524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09769" y="3655335"/>
            <a:ext cx="230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¡NO EJECUTAR ESTE!</a:t>
            </a:r>
          </a:p>
        </p:txBody>
      </p:sp>
    </p:spTree>
    <p:extLst>
      <p:ext uri="{BB962C8B-B14F-4D97-AF65-F5344CB8AC3E}">
        <p14:creationId xmlns:p14="http://schemas.microsoft.com/office/powerpoint/2010/main" val="286092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update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98C322-D2A4-8E4C-8738-5E3FF36420D2}"/>
              </a:ext>
            </a:extLst>
          </p:cNvPr>
          <p:cNvSpPr txBox="1"/>
          <p:nvPr/>
        </p:nvSpPr>
        <p:spPr>
          <a:xfrm>
            <a:off x="733528" y="2445916"/>
            <a:ext cx="109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 sentencia UPDATE se utiliza para modificar registros existentes en la base de datos.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FC41B9-460C-744B-897E-9AD1B299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7" y="2986951"/>
            <a:ext cx="5499100" cy="1041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9F25710-50FB-E44B-A1B8-F5961E115EC8}"/>
              </a:ext>
            </a:extLst>
          </p:cNvPr>
          <p:cNvSpPr txBox="1"/>
          <p:nvPr/>
        </p:nvSpPr>
        <p:spPr>
          <a:xfrm>
            <a:off x="733528" y="4298868"/>
            <a:ext cx="103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Hay que tener cuidado con esta sentencia, puesto que si omitimos el WHERE, se actualizarán todos los registros de la tabla.</a:t>
            </a:r>
          </a:p>
        </p:txBody>
      </p:sp>
    </p:spTree>
    <p:extLst>
      <p:ext uri="{BB962C8B-B14F-4D97-AF65-F5344CB8AC3E}">
        <p14:creationId xmlns:p14="http://schemas.microsoft.com/office/powerpoint/2010/main" val="261578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update - Ejemplos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A6ABB-EBC6-E948-B9FB-D23FD3FB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30" y="2515045"/>
            <a:ext cx="4267200" cy="825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34E03B-F55C-C44F-A497-9B981552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14" y="3848880"/>
            <a:ext cx="2565400" cy="825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867919-4D6A-E24C-8AFA-5C3D42F7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30" y="5156310"/>
            <a:ext cx="2565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4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CREATE DATABASE/TABLE, ALTER TABLE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98C322-D2A4-8E4C-8738-5E3FF36420D2}"/>
              </a:ext>
            </a:extLst>
          </p:cNvPr>
          <p:cNvSpPr txBox="1"/>
          <p:nvPr/>
        </p:nvSpPr>
        <p:spPr>
          <a:xfrm>
            <a:off x="733528" y="2445916"/>
            <a:ext cx="109758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DATABASE:</a:t>
            </a:r>
          </a:p>
          <a:p>
            <a:r>
              <a:rPr lang="en-GB" dirty="0">
                <a:hlinkClick r:id="rId2"/>
              </a:rPr>
              <a:t>https://www.mysqltutorial.org/mysql-create-database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CREATE TABLE:</a:t>
            </a:r>
          </a:p>
          <a:p>
            <a:r>
              <a:rPr lang="en-GB" dirty="0">
                <a:hlinkClick r:id="rId3"/>
              </a:rPr>
              <a:t>https://www.mysqltutorial.org/mysql-create-table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FOREIGN KEY:</a:t>
            </a:r>
          </a:p>
          <a:p>
            <a:r>
              <a:rPr lang="en-GB" dirty="0">
                <a:hlinkClick r:id="rId4"/>
              </a:rPr>
              <a:t>https://www.mysqltutorial.org/mysql-foreign-key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ALTER TABLE:</a:t>
            </a:r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www.mysqltutorial.org/mysql-alter-table.aspx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AUTO_INCREMENT:</a:t>
            </a:r>
          </a:p>
          <a:p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www.w3schools.com/sql/sql_autoincrement.asp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48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into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98C322-D2A4-8E4C-8738-5E3FF36420D2}"/>
              </a:ext>
            </a:extLst>
          </p:cNvPr>
          <p:cNvSpPr txBox="1"/>
          <p:nvPr/>
        </p:nvSpPr>
        <p:spPr>
          <a:xfrm>
            <a:off x="733528" y="2445916"/>
            <a:ext cx="10975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 sentencia INSERT INTO se utiliza para añadir nuevos registros en una tabla. Existen dos formas de utilizar esta sentencia.</a:t>
            </a:r>
          </a:p>
          <a:p>
            <a:endParaRPr lang="en-GB"/>
          </a:p>
          <a:p>
            <a:r>
              <a:rPr lang="en-GB"/>
              <a:t>En la primera forma se especifican los nombres de columnas y los valores a insertar. Esta forma se utiliza cuando hay columnas para las que no queremos insertar valores. El número de valores debe coincidir con el de columnas, y sus tipos también.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BBB0C3-0C69-364B-88F4-B2DCE67C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2" y="4184501"/>
            <a:ext cx="6629400" cy="7493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A4425ED-D9A8-1E46-9DAF-C1BF59BC01C1}"/>
              </a:ext>
            </a:extLst>
          </p:cNvPr>
          <p:cNvSpPr txBox="1"/>
          <p:nvPr/>
        </p:nvSpPr>
        <p:spPr>
          <a:xfrm>
            <a:off x="723480" y="4918310"/>
            <a:ext cx="10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En la segunda forma no se especifican los nombres de las columnas. En este caso, el número de valores debe coincidir con el número de columnas que tenga la tabla, y se asignarán los valores por orden.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478CF3-29ED-9A48-9917-42812EA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62" y="5602953"/>
            <a:ext cx="6629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9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into - Ejemplos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476333"/>
            <a:ext cx="10287000" cy="285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4" y="3380872"/>
            <a:ext cx="7924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formato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53047A-6B35-C446-9F8D-835F94FD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21560"/>
            <a:ext cx="8191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formato 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A6692F-B183-6943-A62B-DC4660EE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0" y="1619250"/>
            <a:ext cx="10883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formato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1B2534-A917-834E-A992-1423F9BD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0" y="1465062"/>
            <a:ext cx="10883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formato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53047A-6B35-C446-9F8D-835F94FD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40" y="1437305"/>
            <a:ext cx="8191500" cy="2946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AEF561-A20F-CB42-862C-CDC61AF2A07D}"/>
              </a:ext>
            </a:extLst>
          </p:cNvPr>
          <p:cNvSpPr txBox="1"/>
          <p:nvPr/>
        </p:nvSpPr>
        <p:spPr>
          <a:xfrm>
            <a:off x="5054321" y="5315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C16462-651A-3C4C-B27E-CDC212AC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2" y="5055485"/>
            <a:ext cx="11960888" cy="3484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A6E6CD-EE06-C54F-A220-6DBDF44132D5}"/>
              </a:ext>
            </a:extLst>
          </p:cNvPr>
          <p:cNvSpPr txBox="1"/>
          <p:nvPr/>
        </p:nvSpPr>
        <p:spPr>
          <a:xfrm>
            <a:off x="231112" y="4428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Ejemplo: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FB313F-E10E-3F4D-AC5B-1D89190D6395}"/>
              </a:ext>
            </a:extLst>
          </p:cNvPr>
          <p:cNvSpPr txBox="1"/>
          <p:nvPr/>
        </p:nvSpPr>
        <p:spPr>
          <a:xfrm>
            <a:off x="231112" y="5624944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¿Qué es lo que hace el 0?</a:t>
            </a:r>
          </a:p>
        </p:txBody>
      </p:sp>
    </p:spTree>
    <p:extLst>
      <p:ext uri="{BB962C8B-B14F-4D97-AF65-F5344CB8AC3E}">
        <p14:creationId xmlns:p14="http://schemas.microsoft.com/office/powerpoint/2010/main" val="57503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Insert formato 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C3F23-DF17-7043-80BB-7A93B9F8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83858"/>
            <a:ext cx="9194800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82491D-6090-DE4F-BD9F-2F444760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9" y="4996654"/>
            <a:ext cx="11763501" cy="3957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F30958-D4F6-7046-98DB-994D40B0553E}"/>
              </a:ext>
            </a:extLst>
          </p:cNvPr>
          <p:cNvSpPr txBox="1"/>
          <p:nvPr/>
        </p:nvSpPr>
        <p:spPr>
          <a:xfrm>
            <a:off x="211739" y="44124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360649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614E-E52D-BC4D-9B8A-2D6F671B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9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Replace formato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F30958-D4F6-7046-98DB-994D40B0553E}"/>
              </a:ext>
            </a:extLst>
          </p:cNvPr>
          <p:cNvSpPr txBox="1"/>
          <p:nvPr/>
        </p:nvSpPr>
        <p:spPr>
          <a:xfrm>
            <a:off x="211739" y="44124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Ejemplo: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4A0A16-70DE-A14B-90E2-34A8F410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0" y="1298493"/>
            <a:ext cx="11137900" cy="749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9458D7-5441-C941-A749-AB11CFE3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90" y="2154808"/>
            <a:ext cx="6807200" cy="1676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9A7350-E261-E149-B548-06938540C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4941189"/>
            <a:ext cx="9334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90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402</Words>
  <Application>Microsoft Office PowerPoint</Application>
  <PresentationFormat>Panorámica</PresentationFormat>
  <Paragraphs>55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Gill Sans MT</vt:lpstr>
      <vt:lpstr>Wingdings 2</vt:lpstr>
      <vt:lpstr>Dividendo</vt:lpstr>
      <vt:lpstr>BLOQUE 4 – tratamiento de datos</vt:lpstr>
      <vt:lpstr>Insert into</vt:lpstr>
      <vt:lpstr>Insert into - Ejemplos</vt:lpstr>
      <vt:lpstr>Insert formato 1</vt:lpstr>
      <vt:lpstr>Insert formato 1</vt:lpstr>
      <vt:lpstr>Insert formato 1</vt:lpstr>
      <vt:lpstr>Insert formato 1</vt:lpstr>
      <vt:lpstr>Insert formato 2</vt:lpstr>
      <vt:lpstr>Replace formato 1</vt:lpstr>
      <vt:lpstr>Replace formato 2 Y 3</vt:lpstr>
      <vt:lpstr>Insert into SELECT</vt:lpstr>
      <vt:lpstr>Insert formato 3</vt:lpstr>
      <vt:lpstr>Insert into select - Ejemplos</vt:lpstr>
      <vt:lpstr>delete</vt:lpstr>
      <vt:lpstr>DELETE</vt:lpstr>
      <vt:lpstr>delete - Ejemplos</vt:lpstr>
      <vt:lpstr>update</vt:lpstr>
      <vt:lpstr>update - Ejemplos</vt:lpstr>
      <vt:lpstr>CREATE DATABASE/TABLE, ALTER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 4 – tratamiento de datos</dc:title>
  <dc:creator>JORGE JUAN MUÑOZ MORERA</dc:creator>
  <cp:lastModifiedBy>Jorge Juan</cp:lastModifiedBy>
  <cp:revision>16</cp:revision>
  <dcterms:created xsi:type="dcterms:W3CDTF">2020-02-04T13:59:53Z</dcterms:created>
  <dcterms:modified xsi:type="dcterms:W3CDTF">2023-01-23T19:36:33Z</dcterms:modified>
</cp:coreProperties>
</file>