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itPap Medium" charset="1" panose="02000603000000000000"/>
      <p:regular r:id="rId16"/>
    </p:embeddedFont>
    <p:embeddedFont>
      <p:font typeface="Press Start 2P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4" Target="../media/image4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https://www.google.com/url?sa=t&amp;rct=j&amp;q=&amp;esrc=s&amp;source=web&amp;cd=&amp;cad=rja&amp;uact=8&amp;ved=2ahUKEwjAko2sr5eHAxXDqpUCHfQqC0YQtwJ6BAgREAI&amp;url=https%3A%2F%2Fwww.youtube.com%2Fwatch%3Fv%3D7X-USPFrrnw&amp;usg=AOvVaw35Nal3BPxZBY4-h9TYhglo&amp;opi=89978449" TargetMode="External" Type="http://schemas.openxmlformats.org/officeDocument/2006/relationships/video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F60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340510" y="692394"/>
            <a:ext cx="33563623" cy="7079827"/>
          </a:xfrm>
          <a:custGeom>
            <a:avLst/>
            <a:gdLst/>
            <a:ahLst/>
            <a:cxnLst/>
            <a:rect r="r" b="b" t="t" l="l"/>
            <a:pathLst>
              <a:path h="7079827" w="33563623">
                <a:moveTo>
                  <a:pt x="0" y="0"/>
                </a:moveTo>
                <a:lnTo>
                  <a:pt x="33563623" y="0"/>
                </a:lnTo>
                <a:lnTo>
                  <a:pt x="33563623" y="7079827"/>
                </a:lnTo>
                <a:lnTo>
                  <a:pt x="0" y="70798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103793" y="1028700"/>
            <a:ext cx="3408182" cy="3408182"/>
            <a:chOff x="0" y="0"/>
            <a:chExt cx="4544243" cy="454424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544243" cy="4544243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5F7F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225945" y="225945"/>
              <a:ext cx="4092353" cy="4092353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0" t="0" r="0" b="0"/>
                </a:stretch>
              </a:blipFill>
            </p:spPr>
          </p:sp>
        </p:grpSp>
      </p:grpSp>
      <p:sp>
        <p:nvSpPr>
          <p:cNvPr name="TextBox 9" id="9"/>
          <p:cNvSpPr txBox="true"/>
          <p:nvPr/>
        </p:nvSpPr>
        <p:spPr>
          <a:xfrm rot="0">
            <a:off x="6274946" y="7591246"/>
            <a:ext cx="10525125" cy="1168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>
                <a:solidFill>
                  <a:srgbClr val="F5F7F6"/>
                </a:solidFill>
                <a:latin typeface="BitPap Medium"/>
                <a:ea typeface="BitPap Medium"/>
                <a:cs typeface="BitPap Medium"/>
                <a:sym typeface="BitPap Medium"/>
              </a:rPr>
              <a:t>Grupo: Jonathan, Leonardo e Nicolas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64759" y="3043953"/>
            <a:ext cx="4286250" cy="188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5"/>
              </a:lnSpc>
            </a:pPr>
            <a:r>
              <a:rPr lang="en-US" sz="2975">
                <a:solidFill>
                  <a:srgbClr val="F5F7F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Jogos Digitais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A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29000" y="657352"/>
            <a:ext cx="1143000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Público Alvo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57335" y="2568564"/>
            <a:ext cx="16973330" cy="7244108"/>
          </a:xfrm>
          <a:custGeom>
            <a:avLst/>
            <a:gdLst/>
            <a:ahLst/>
            <a:cxnLst/>
            <a:rect r="r" b="b" t="t" l="l"/>
            <a:pathLst>
              <a:path h="7244108" w="16973330">
                <a:moveTo>
                  <a:pt x="0" y="0"/>
                </a:moveTo>
                <a:lnTo>
                  <a:pt x="16973330" y="0"/>
                </a:lnTo>
                <a:lnTo>
                  <a:pt x="16973330" y="7244108"/>
                </a:lnTo>
                <a:lnTo>
                  <a:pt x="0" y="7244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1150" y="3361693"/>
            <a:ext cx="15125700" cy="557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O jogo é voltado para as audiências pré-adolescentes, com classificação indicativa de 10 anos, devido à presença de violência fantasiosa.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F60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3017" y="2431945"/>
            <a:ext cx="14861967" cy="679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4"/>
              </a:lnSpc>
              <a:spcBef>
                <a:spcPct val="0"/>
              </a:spcBef>
            </a:pPr>
            <a:r>
              <a:rPr lang="en-US" sz="3495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“ANIMAL KOMBAT” é um Fighter para PC com versão de demonstração no website itch.io e lançamento na plataforma de jogos Steam, inspirado em jogos como Mortal Kombat, Street Fighter e Tekken, com a substituição dos personagens por animais, focado em uma audiência de pré-adolescentes a partir dos 10 anos.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1643" y="528002"/>
            <a:ext cx="927615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Elevator Pitch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A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90695" y="528002"/>
            <a:ext cx="7924800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Menu do jogo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A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7335" y="2400300"/>
            <a:ext cx="16973330" cy="7244108"/>
          </a:xfrm>
          <a:custGeom>
            <a:avLst/>
            <a:gdLst/>
            <a:ahLst/>
            <a:cxnLst/>
            <a:rect r="r" b="b" t="t" l="l"/>
            <a:pathLst>
              <a:path h="7244108" w="16973330">
                <a:moveTo>
                  <a:pt x="0" y="0"/>
                </a:moveTo>
                <a:lnTo>
                  <a:pt x="16973330" y="0"/>
                </a:lnTo>
                <a:lnTo>
                  <a:pt x="16973330" y="7244108"/>
                </a:lnTo>
                <a:lnTo>
                  <a:pt x="0" y="7244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0625" y="3228355"/>
            <a:ext cx="15906750" cy="2611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F5F7F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Jogador 1: Setas da esquerda e da direita para se mover; seta para cima para pular; clique esquerdo para atacar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38575" y="656086"/>
            <a:ext cx="1028700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5F7F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Controles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550380"/>
            <a:ext cx="15906750" cy="1953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F5F7F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Jogador 2: A e D para andar para os lados; W para pular; e Espaço para atacar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A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27900" y="857250"/>
            <a:ext cx="934670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Mecânica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55138" y="3529911"/>
            <a:ext cx="5351270" cy="5351270"/>
          </a:xfrm>
          <a:custGeom>
            <a:avLst/>
            <a:gdLst/>
            <a:ahLst/>
            <a:cxnLst/>
            <a:rect r="r" b="b" t="t" l="l"/>
            <a:pathLst>
              <a:path h="5351270" w="5351270">
                <a:moveTo>
                  <a:pt x="0" y="0"/>
                </a:moveTo>
                <a:lnTo>
                  <a:pt x="5351270" y="0"/>
                </a:lnTo>
                <a:lnTo>
                  <a:pt x="5351270" y="5351270"/>
                </a:lnTo>
                <a:lnTo>
                  <a:pt x="0" y="5351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6814" y="4936020"/>
            <a:ext cx="4767918" cy="247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2"/>
              </a:lnSpc>
            </a:pPr>
            <a:r>
              <a:rPr lang="en-US" sz="2787">
                <a:solidFill>
                  <a:srgbClr val="F5F7F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Jogo 2D com mecânicas convencionais de luta (soco e pulo)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468365" y="3529911"/>
            <a:ext cx="5351270" cy="5351270"/>
          </a:xfrm>
          <a:custGeom>
            <a:avLst/>
            <a:gdLst/>
            <a:ahLst/>
            <a:cxnLst/>
            <a:rect r="r" b="b" t="t" l="l"/>
            <a:pathLst>
              <a:path h="5351270" w="5351270">
                <a:moveTo>
                  <a:pt x="0" y="0"/>
                </a:moveTo>
                <a:lnTo>
                  <a:pt x="5351270" y="0"/>
                </a:lnTo>
                <a:lnTo>
                  <a:pt x="5351270" y="5351270"/>
                </a:lnTo>
                <a:lnTo>
                  <a:pt x="0" y="5351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06385" y="5193356"/>
            <a:ext cx="4275229" cy="1967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5F7F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Uso de teclado e mouse para os controles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281592" y="3529911"/>
            <a:ext cx="5351270" cy="5351270"/>
          </a:xfrm>
          <a:custGeom>
            <a:avLst/>
            <a:gdLst/>
            <a:ahLst/>
            <a:cxnLst/>
            <a:rect r="r" b="b" t="t" l="l"/>
            <a:pathLst>
              <a:path h="5351270" w="5351270">
                <a:moveTo>
                  <a:pt x="0" y="0"/>
                </a:moveTo>
                <a:lnTo>
                  <a:pt x="5351270" y="0"/>
                </a:lnTo>
                <a:lnTo>
                  <a:pt x="5351270" y="5351270"/>
                </a:lnTo>
                <a:lnTo>
                  <a:pt x="0" y="5351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826819" y="5441006"/>
            <a:ext cx="4275229" cy="147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5F7F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Combate com sistema de dano e vida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A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8575" y="3861434"/>
            <a:ext cx="6438202" cy="2747783"/>
          </a:xfrm>
          <a:custGeom>
            <a:avLst/>
            <a:gdLst/>
            <a:ahLst/>
            <a:cxnLst/>
            <a:rect r="r" b="b" t="t" l="l"/>
            <a:pathLst>
              <a:path h="2747783" w="6438202">
                <a:moveTo>
                  <a:pt x="0" y="0"/>
                </a:moveTo>
                <a:lnTo>
                  <a:pt x="6438202" y="0"/>
                </a:lnTo>
                <a:lnTo>
                  <a:pt x="6438202" y="2747783"/>
                </a:lnTo>
                <a:lnTo>
                  <a:pt x="0" y="274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5073" y="4849356"/>
            <a:ext cx="6005206" cy="739772"/>
          </a:xfrm>
          <a:custGeom>
            <a:avLst/>
            <a:gdLst/>
            <a:ahLst/>
            <a:cxnLst/>
            <a:rect r="r" b="b" t="t" l="l"/>
            <a:pathLst>
              <a:path h="739772" w="6005206">
                <a:moveTo>
                  <a:pt x="0" y="0"/>
                </a:moveTo>
                <a:lnTo>
                  <a:pt x="6005206" y="0"/>
                </a:lnTo>
                <a:lnTo>
                  <a:pt x="6005206" y="739772"/>
                </a:lnTo>
                <a:lnTo>
                  <a:pt x="0" y="7397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779271" y="4816916"/>
            <a:ext cx="4293723" cy="4293723"/>
            <a:chOff x="0" y="0"/>
            <a:chExt cx="5724964" cy="57249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24964" cy="5724964"/>
            </a:xfrm>
            <a:custGeom>
              <a:avLst/>
              <a:gdLst/>
              <a:ahLst/>
              <a:cxnLst/>
              <a:rect r="r" b="b" t="t" l="l"/>
              <a:pathLst>
                <a:path h="5724964" w="5724964">
                  <a:moveTo>
                    <a:pt x="0" y="0"/>
                  </a:moveTo>
                  <a:lnTo>
                    <a:pt x="5724964" y="0"/>
                  </a:lnTo>
                  <a:lnTo>
                    <a:pt x="5724964" y="5724964"/>
                  </a:lnTo>
                  <a:lnTo>
                    <a:pt x="0" y="57249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7677" y="208931"/>
              <a:ext cx="5463385" cy="5463385"/>
            </a:xfrm>
            <a:custGeom>
              <a:avLst/>
              <a:gdLst/>
              <a:ahLst/>
              <a:cxnLst/>
              <a:rect r="r" b="b" t="t" l="l"/>
              <a:pathLst>
                <a:path h="5463385" w="5463385">
                  <a:moveTo>
                    <a:pt x="0" y="0"/>
                  </a:moveTo>
                  <a:lnTo>
                    <a:pt x="5463385" y="0"/>
                  </a:lnTo>
                  <a:lnTo>
                    <a:pt x="5463385" y="5463385"/>
                  </a:lnTo>
                  <a:lnTo>
                    <a:pt x="0" y="5463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675922" y="4816916"/>
            <a:ext cx="4293723" cy="4293723"/>
            <a:chOff x="0" y="0"/>
            <a:chExt cx="5724964" cy="57249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24964" cy="5724964"/>
            </a:xfrm>
            <a:custGeom>
              <a:avLst/>
              <a:gdLst/>
              <a:ahLst/>
              <a:cxnLst/>
              <a:rect r="r" b="b" t="t" l="l"/>
              <a:pathLst>
                <a:path h="5724964" w="5724964">
                  <a:moveTo>
                    <a:pt x="0" y="0"/>
                  </a:moveTo>
                  <a:lnTo>
                    <a:pt x="5724964" y="0"/>
                  </a:lnTo>
                  <a:lnTo>
                    <a:pt x="5724964" y="5724964"/>
                  </a:lnTo>
                  <a:lnTo>
                    <a:pt x="0" y="57249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77353" y="135331"/>
              <a:ext cx="5059649" cy="5059649"/>
            </a:xfrm>
            <a:custGeom>
              <a:avLst/>
              <a:gdLst/>
              <a:ahLst/>
              <a:cxnLst/>
              <a:rect r="r" b="b" t="t" l="l"/>
              <a:pathLst>
                <a:path h="5059649" w="5059649">
                  <a:moveTo>
                    <a:pt x="0" y="0"/>
                  </a:moveTo>
                  <a:lnTo>
                    <a:pt x="5059649" y="0"/>
                  </a:lnTo>
                  <a:lnTo>
                    <a:pt x="5059649" y="5059649"/>
                  </a:lnTo>
                  <a:lnTo>
                    <a:pt x="0" y="50596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28575" y="6963777"/>
            <a:ext cx="6438202" cy="2747783"/>
            <a:chOff x="0" y="0"/>
            <a:chExt cx="8584270" cy="36637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84270" cy="3663711"/>
            </a:xfrm>
            <a:custGeom>
              <a:avLst/>
              <a:gdLst/>
              <a:ahLst/>
              <a:cxnLst/>
              <a:rect r="r" b="b" t="t" l="l"/>
              <a:pathLst>
                <a:path h="3663711" w="8584270">
                  <a:moveTo>
                    <a:pt x="0" y="0"/>
                  </a:moveTo>
                  <a:lnTo>
                    <a:pt x="8584270" y="0"/>
                  </a:lnTo>
                  <a:lnTo>
                    <a:pt x="8584270" y="3663711"/>
                  </a:lnTo>
                  <a:lnTo>
                    <a:pt x="0" y="3663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52122" y="187206"/>
              <a:ext cx="3289300" cy="3289300"/>
            </a:xfrm>
            <a:custGeom>
              <a:avLst/>
              <a:gdLst/>
              <a:ahLst/>
              <a:cxnLst/>
              <a:rect r="r" b="b" t="t" l="l"/>
              <a:pathLst>
                <a:path h="3289300" w="3289300">
                  <a:moveTo>
                    <a:pt x="0" y="0"/>
                  </a:moveTo>
                  <a:lnTo>
                    <a:pt x="3289300" y="0"/>
                  </a:lnTo>
                  <a:lnTo>
                    <a:pt x="3289300" y="3289300"/>
                  </a:lnTo>
                  <a:lnTo>
                    <a:pt x="0" y="3289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652504" y="187206"/>
              <a:ext cx="3289300" cy="3289300"/>
            </a:xfrm>
            <a:custGeom>
              <a:avLst/>
              <a:gdLst/>
              <a:ahLst/>
              <a:cxnLst/>
              <a:rect r="r" b="b" t="t" l="l"/>
              <a:pathLst>
                <a:path h="3289300" w="3289300">
                  <a:moveTo>
                    <a:pt x="0" y="0"/>
                  </a:moveTo>
                  <a:lnTo>
                    <a:pt x="3289300" y="0"/>
                  </a:lnTo>
                  <a:lnTo>
                    <a:pt x="3289300" y="3289300"/>
                  </a:lnTo>
                  <a:lnTo>
                    <a:pt x="0" y="3289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441661" y="7104182"/>
            <a:ext cx="2466975" cy="2466975"/>
          </a:xfrm>
          <a:custGeom>
            <a:avLst/>
            <a:gdLst/>
            <a:ahLst/>
            <a:cxnLst/>
            <a:rect r="r" b="b" t="t" l="l"/>
            <a:pathLst>
              <a:path h="2466975" w="2466975">
                <a:moveTo>
                  <a:pt x="0" y="0"/>
                </a:moveTo>
                <a:lnTo>
                  <a:pt x="2466975" y="0"/>
                </a:lnTo>
                <a:lnTo>
                  <a:pt x="2466975" y="2466975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549400" y="533400"/>
            <a:ext cx="1518920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Arte &amp; Design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24342" y="2347594"/>
            <a:ext cx="15039316" cy="1189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Obras autorais em estilo pixel art, feitas no Pixilart e Piskel.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74873" y="9135853"/>
            <a:ext cx="5496324" cy="21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9"/>
              </a:lnSpc>
            </a:pPr>
            <a:r>
              <a:rPr lang="en-US" sz="1242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Sprite de pulo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70851" y="9135853"/>
            <a:ext cx="5496324" cy="21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9"/>
              </a:lnSpc>
            </a:pPr>
            <a:r>
              <a:rPr lang="en-US" sz="1242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Sprite em idle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821176" y="9711561"/>
            <a:ext cx="5496324" cy="21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9"/>
              </a:lnSpc>
            </a:pPr>
            <a:r>
              <a:rPr lang="en-US" sz="1242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Animação de soco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706876" y="6597375"/>
            <a:ext cx="5496324" cy="21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9"/>
              </a:lnSpc>
            </a:pPr>
            <a:r>
              <a:rPr lang="en-US" sz="1242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Interface de vidas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A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57238"/>
            <a:ext cx="18288000" cy="8772525"/>
          </a:xfrm>
          <a:custGeom>
            <a:avLst/>
            <a:gdLst/>
            <a:ahLst/>
            <a:cxnLst/>
            <a:rect r="r" b="b" t="t" l="l"/>
            <a:pathLst>
              <a:path h="8772525" w="18288000">
                <a:moveTo>
                  <a:pt x="0" y="0"/>
                </a:moveTo>
                <a:lnTo>
                  <a:pt x="18288000" y="0"/>
                </a:lnTo>
                <a:lnTo>
                  <a:pt x="18288000" y="8772524"/>
                </a:lnTo>
                <a:lnTo>
                  <a:pt x="0" y="8772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923925"/>
            <a:ext cx="8585200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Cenário/Arena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A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48573" y="857250"/>
            <a:ext cx="701010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Música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5756" y="4262542"/>
            <a:ext cx="6334269" cy="265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6" indent="-323853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Nome: “Mortal Kombat Theme [8 Bit Tribute to Mortal Kombat]”</a:t>
            </a:r>
          </a:p>
        </p:txBody>
      </p:sp>
      <p:pic>
        <p:nvPicPr>
          <p:cNvPr name="Picture 4" id="4"/>
          <p:cNvPicPr>
            <a:picLocks noChangeAspect="true"/>
          </p:cNvPicPr>
          <p:nvPr>
            <a:videoFile r:link="rId3"/>
          </p:nvPr>
        </p:nvPicPr>
        <p:blipFill>
          <a:blip r:embed="rId2"/>
          <a:stretch>
            <a:fillRect/>
          </a:stretch>
        </p:blipFill>
        <p:spPr>
          <a:xfrm rot="0">
            <a:off x="6772275" y="3086101"/>
            <a:ext cx="10972800" cy="617219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15756" y="7380391"/>
            <a:ext cx="6152800" cy="845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09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Autor:</a:t>
            </a:r>
          </a:p>
          <a:p>
            <a:pPr algn="l">
              <a:lnSpc>
                <a:spcPts val="309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 </a:t>
            </a:r>
            <a:r>
              <a:rPr lang="en-US" sz="30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8 Bit Universe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A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1625" y="1104900"/>
            <a:ext cx="15240000" cy="64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4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GUI (Game User Interface)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57335" y="2392474"/>
            <a:ext cx="16973330" cy="7244108"/>
          </a:xfrm>
          <a:custGeom>
            <a:avLst/>
            <a:gdLst/>
            <a:ahLst/>
            <a:cxnLst/>
            <a:rect r="r" b="b" t="t" l="l"/>
            <a:pathLst>
              <a:path h="7244108" w="16973330">
                <a:moveTo>
                  <a:pt x="0" y="0"/>
                </a:moveTo>
                <a:lnTo>
                  <a:pt x="16973330" y="0"/>
                </a:lnTo>
                <a:lnTo>
                  <a:pt x="16973330" y="7244108"/>
                </a:lnTo>
                <a:lnTo>
                  <a:pt x="0" y="7244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99242" y="3356419"/>
            <a:ext cx="14384766" cy="5240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>
                <a:solidFill>
                  <a:srgbClr val="F5F7F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 A GUI do jogo é bem simples, consistindo somente de um conjunto de 6 corações para indicar o HP para cada jogador da rodada. Esses conjuntos de corações estão localizados na área superior e próximos aos cantos da tela.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DAGKWsBP0BA</dc:identifier>
  <dcterms:modified xsi:type="dcterms:W3CDTF">2011-08-01T06:04:30Z</dcterms:modified>
  <cp:revision>1</cp:revision>
  <dc:title>Por: Jonathan</dc:title>
</cp:coreProperties>
</file>