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5C51-FF02-9E4D-8D0E-E85B1709B5DD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D41AE-967A-C146-B6B5-24B20CCE9CE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225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AAC45-550F-E842-B4D6-DC98897D0C03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405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D079-7B89-924C-A29A-1438BADA4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3C24A-1A11-A842-8CA7-47B42D3E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A1ED-685C-5A4A-9EB4-8C05EC1A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9FAF-868B-4A40-835F-D27BDD53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177D-C5E7-294F-9113-70569E9F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27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185B-0293-9441-A43D-0BC2E5AA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C53D-6466-3649-BC69-D14F920B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59F3-565C-544C-98B9-88F6F585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15C2-8F19-2A46-A976-462C84FE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8067-AA5C-C648-A982-8CF8F523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075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8FF42-9167-E541-891B-A59177ECB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044E-8F59-0546-9BAD-5FBD15637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CE6F-21C5-2C4D-B859-7184C8DE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941B-E0C7-964E-94BC-0D874FC9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7BB0B-251C-C340-8445-E6562289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40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A951-D7EF-8548-9B35-E61EDFFA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0F83-A0DD-7346-9D53-AE051C5D7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F6AB-9833-CC4B-BD0C-CA461E92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CB5D-3C5F-EF49-A8DE-5C81CACC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7E72-59D1-4846-B5BF-6DB50F99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3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441-BAFC-894D-B580-003F7AAB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286-F3F1-7441-82EB-B275743E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27FF7-4E3B-4C4E-B287-F46C7979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CC60-9FBE-1B46-B8D8-17104854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70D1-680F-D44D-98C6-983FBF0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21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55AE-CA86-994C-BFF9-2F55D0A7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EE05-730A-A340-B57B-AE2B0C3F3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437E0-9932-7E47-AB43-62C6F788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70C37-E347-E44B-AB55-284D0AA3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7520-3147-404A-BC40-A36A6BA1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19F5-568D-334B-8BF9-52F3C53C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24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E995-C5B7-3E45-A35D-B9BDA99B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0D65-D598-B64C-9BEE-7D7EA154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E9B00-8835-E84C-9601-435FA221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03FF5-E7F0-5F47-A351-116BC8FC8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9324D-F2AF-0049-A7D9-0C115B2B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11E5B-D328-2E4E-8B7D-0D8AA358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C2124-3FED-BB48-953B-746BADBE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F2194-8001-3142-AF95-D2604F54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76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4CDE-5F63-D94C-AA83-4F038088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E9E60-C7AF-A949-B2CF-FA27815C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E9BE5-09DA-2B48-9786-8286A7C8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EDBE2-FCE6-3341-A20A-7F8E93D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725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44955-1761-D644-B806-7C24EE17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E9918-5BC4-0042-A1A4-C6B9E93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4DF70-5405-A94E-B0C6-5E9C1D75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567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CD70-D98D-0244-9E95-6793BFC6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2D36-0300-4D4E-A8E7-E782A8A9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821C-0B0D-F34F-816D-42EFA243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F510-F730-ED46-90DA-BDF781B4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B9C6-8448-E043-851A-BA16BAFB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3911D-F187-AE4F-B783-C1277735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335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D44E-32D6-0643-AAC8-9A1255E4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2A42A-E5E6-2449-A79C-E3AE26721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FE61-3261-9C4A-8766-C7B0ABF2D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F6D9D-5461-8845-BDC8-802ED84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8B9A0-4117-1F47-AA72-849F9721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93AB-0B24-BE4A-9A96-DBF84A7A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561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D56EC-974F-3B41-A9B3-369F5372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860D-068D-A54E-9C68-C40C2A1C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A54D-FEF9-F147-8EE2-04604E401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8DF1-8E36-4B4F-93CE-B1501071BF13}" type="datetimeFigureOut">
              <a:rPr lang="en-DK" smtClean="0"/>
              <a:t>05/11/2021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C071-4ED9-9341-9037-D8C63068B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387D-A718-784E-907B-3B5E2792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FE7F-A323-C24B-BA44-9E0AF36F64A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201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E0CC-F365-F64B-BF9B-E272661E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en-DK" b="1" dirty="0"/>
              <a:t>Image Descriptions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2C55-0AC8-374B-A2A6-CEDAC3A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GB" sz="1800" dirty="0"/>
              <a:t>You must ensure the correctness and high quality of the following image descriptions</a:t>
            </a:r>
          </a:p>
          <a:p>
            <a:pPr>
              <a:spcBef>
                <a:spcPts val="400"/>
              </a:spcBef>
            </a:pPr>
            <a:r>
              <a:rPr lang="en-GB" sz="1800" dirty="0"/>
              <a:t>An image description must be </a:t>
            </a:r>
            <a:r>
              <a:rPr lang="en-GB" sz="1800" b="1" dirty="0"/>
              <a:t>precise and </a:t>
            </a:r>
            <a:r>
              <a:rPr lang="en-GB" sz="1800" b="1" i="1" dirty="0"/>
              <a:t>specific</a:t>
            </a:r>
            <a:r>
              <a:rPr lang="en-GB" sz="1800" b="1" dirty="0"/>
              <a:t> about its image</a:t>
            </a:r>
            <a:r>
              <a:rPr lang="en-GB" sz="1800" dirty="0"/>
              <a:t>, and NOT GENERAL to describe similar ones</a:t>
            </a:r>
            <a:br>
              <a:rPr lang="en-GB" sz="1800" dirty="0"/>
            </a:br>
            <a:endParaRPr lang="en-GB" sz="1800" dirty="0"/>
          </a:p>
          <a:p>
            <a:pPr>
              <a:spcBef>
                <a:spcPts val="400"/>
              </a:spcBef>
            </a:pPr>
            <a:r>
              <a:rPr lang="en-GB" sz="1800" dirty="0"/>
              <a:t>Fix any </a:t>
            </a:r>
            <a:r>
              <a:rPr lang="en-GB" sz="1800" b="1" dirty="0"/>
              <a:t>grammatical</a:t>
            </a:r>
            <a:r>
              <a:rPr lang="en-GB" sz="1800" dirty="0"/>
              <a:t> error </a:t>
            </a:r>
          </a:p>
          <a:p>
            <a:pPr>
              <a:spcBef>
                <a:spcPts val="400"/>
              </a:spcBef>
            </a:pPr>
            <a:r>
              <a:rPr lang="en-GB" sz="1800" dirty="0"/>
              <a:t>Fix any </a:t>
            </a:r>
            <a:r>
              <a:rPr lang="en-GB" sz="1800" b="1" dirty="0"/>
              <a:t>spelling</a:t>
            </a:r>
            <a:r>
              <a:rPr lang="en-GB" sz="1800" dirty="0"/>
              <a:t> error</a:t>
            </a:r>
          </a:p>
          <a:p>
            <a:pPr>
              <a:spcBef>
                <a:spcPts val="400"/>
              </a:spcBef>
            </a:pPr>
            <a:r>
              <a:rPr lang="en-GB" sz="1800" dirty="0"/>
              <a:t>If a caption is too short or too generic, please </a:t>
            </a:r>
            <a:r>
              <a:rPr lang="en-GB" sz="1800" b="1" dirty="0"/>
              <a:t>re-write </a:t>
            </a:r>
            <a:r>
              <a:rPr lang="en-GB" sz="1800" dirty="0"/>
              <a:t>the caption yourself!</a:t>
            </a:r>
            <a:br>
              <a:rPr lang="en-GB" sz="1800" dirty="0"/>
            </a:br>
            <a:endParaRPr lang="en-GB" sz="1800" dirty="0"/>
          </a:p>
          <a:p>
            <a:pPr>
              <a:spcBef>
                <a:spcPts val="400"/>
              </a:spcBef>
            </a:pPr>
            <a:r>
              <a:rPr lang="en-GB" sz="1800" dirty="0"/>
              <a:t>The next slides show the guidelines and examples of the image description task that were given to the annotators</a:t>
            </a:r>
            <a:br>
              <a:rPr lang="en-GB" sz="1800" dirty="0"/>
            </a:br>
            <a:endParaRPr lang="en-GB" sz="1800" dirty="0"/>
          </a:p>
          <a:p>
            <a:pPr>
              <a:spcBef>
                <a:spcPts val="400"/>
              </a:spcBef>
            </a:pPr>
            <a:r>
              <a:rPr lang="en-GB" sz="1800" dirty="0"/>
              <a:t>The allocated time is more than you will probably need</a:t>
            </a:r>
          </a:p>
          <a:p>
            <a:pPr>
              <a:spcBef>
                <a:spcPts val="400"/>
              </a:spcBef>
            </a:pPr>
            <a:r>
              <a:rPr lang="en-GB" sz="1800" dirty="0"/>
              <a:t>Please make sure you carefully check each description</a:t>
            </a:r>
          </a:p>
          <a:p>
            <a:pPr>
              <a:spcBef>
                <a:spcPts val="400"/>
              </a:spcBef>
            </a:pPr>
            <a:r>
              <a:rPr lang="en-GB" sz="1800" dirty="0"/>
              <a:t>The quality of our data depends on you! </a:t>
            </a:r>
          </a:p>
        </p:txBody>
      </p:sp>
    </p:spTree>
    <p:extLst>
      <p:ext uri="{BB962C8B-B14F-4D97-AF65-F5344CB8AC3E}">
        <p14:creationId xmlns:p14="http://schemas.microsoft.com/office/powerpoint/2010/main" val="19089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109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Image Descriptions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Description Validation</dc:title>
  <dc:creator>Emanuele Bugliarello</dc:creator>
  <cp:lastModifiedBy>Emanuele Bugliarello</cp:lastModifiedBy>
  <cp:revision>3</cp:revision>
  <dcterms:created xsi:type="dcterms:W3CDTF">2021-11-05T10:46:39Z</dcterms:created>
  <dcterms:modified xsi:type="dcterms:W3CDTF">2021-11-05T13:11:58Z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2021-11-05T10:46:41Z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5ce51fe4-e0be-4686-a8f0-6c51e34dd286</vt:lpwstr>
  </property>
  <property fmtid="{D5CDD505-2E9C-101B-9397-08002B2CF9AE}" pid="8" name="MSIP_Label_6a2630e2-1ac5-455e-8217-0156b1936a76_ContentBits">
    <vt:lpwstr>0</vt:lpwstr>
  </property>
</Properties>
</file>