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21163-E050-4F0F-1435-F2413BFBF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586DB4-6C7D-64B6-1FB4-F7A11B105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17C0B2-BA1A-88FF-A5E3-01ACF4715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F678-92D5-4319-9D34-A33FE616FF0B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D72FC1-D098-AB95-DFA9-71E41BC71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94C70-9EC3-A356-7849-CE3430C90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E6BB-AD9D-4E5C-A565-37FA80776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84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15203-C342-5FA5-56A3-707A0DBEF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9175FE-91F2-536E-6E86-2B498FFA3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46CBB-066D-6C0F-5A2A-D407ADD27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F678-92D5-4319-9D34-A33FE616FF0B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DE74A7-71D1-8008-3015-A86DBC9A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8F77D0-A7A2-FA7A-B180-993FB13A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E6BB-AD9D-4E5C-A565-37FA80776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32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00FC0E-0A0E-D559-EA44-3DD09EEF5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738845-DCC1-3B37-15D4-D7193140E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78BEA-60EC-A3A1-B038-E328621B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F678-92D5-4319-9D34-A33FE616FF0B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1BB4B5-C3F1-4B1E-82D7-400CF403E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DFC16-D66D-4A76-EB4B-0CC294E91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E6BB-AD9D-4E5C-A565-37FA80776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68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78CC0-556E-CEFE-432E-7787BD08D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69A1C-94AA-CAA2-3839-727688297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48767-1EB9-C443-1AD6-CA9D3D463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F678-92D5-4319-9D34-A33FE616FF0B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5D926D-CB85-724B-7754-2FDA382D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1B7F59-F4E1-1140-D319-643822BC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E6BB-AD9D-4E5C-A565-37FA80776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6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1C950-A7CF-F5D0-D027-FDDD36B52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DC5DEF-9C33-2BCE-3A24-28B562ECA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74C51-A77C-33C1-B8D3-0BB9D50A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F678-92D5-4319-9D34-A33FE616FF0B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CA7AF6-20C2-8024-3781-41166C9E6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91A59-EFD8-7988-3772-E34767A1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E6BB-AD9D-4E5C-A565-37FA80776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946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ED4ED-85D7-3396-DFC2-5E5507893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360A7C-986F-7264-49AA-EB3BD78D3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708E4D-5BEE-2F72-A88C-41CEB1335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227983-989B-5B65-7F05-FA8C05B84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F678-92D5-4319-9D34-A33FE616FF0B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ECCCCB-EB83-EAFF-D046-F79857FD5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FC8AE2-EFAC-C8F9-C735-A5AB1B9D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E6BB-AD9D-4E5C-A565-37FA80776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03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EBD8B-F5E5-989D-63F5-1B9E1FF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2A002A-C4B3-B6EE-8E9F-FBAAE8D51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744B58-F0CE-F9F8-01EE-D4D906AF6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AD6C72-5AC6-17D4-5643-AFDCEA298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AE5FC1-6879-6E8F-72DE-F4320888C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EC55F2-AC0E-42D5-A1EF-43FE440E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F678-92D5-4319-9D34-A33FE616FF0B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F89181-A52F-C882-AFB2-12D001400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5165CF-262C-1551-100A-D0469977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E6BB-AD9D-4E5C-A565-37FA80776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26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3DAFF-B768-5E19-F591-FC2D946A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469C10-7921-8C8C-D602-19B3420EA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F678-92D5-4319-9D34-A33FE616FF0B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2FB1F5-86BC-8DD8-E2F6-AD7C46B2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8346C0-1D30-DA98-BFC0-08F7535C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E6BB-AD9D-4E5C-A565-37FA80776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280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729089-2A3F-9DB4-C89A-C25D7354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F678-92D5-4319-9D34-A33FE616FF0B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83B4ED-79FA-5F5F-DD48-CC4018D3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8F5736-320B-5577-AC4E-82080CED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E6BB-AD9D-4E5C-A565-37FA80776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7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778CA-4FD3-52E2-AC7A-84CB0E937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0D414E-3AAF-A341-036F-D26ADBC43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6AE3F7-B2A2-69A2-A522-4476EE6F1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CA9589-DCDB-23BE-2899-799EE5F0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F678-92D5-4319-9D34-A33FE616FF0B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A2A4AA-3018-E800-E743-DD94A600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01CB6E-9DB3-44BC-AF6F-1C7D398B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E6BB-AD9D-4E5C-A565-37FA80776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36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2E106-6D87-6695-54D6-CFFEC1628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85679E-4B5F-7418-B954-EF1C12C8C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516BB2-2710-2C72-EAFF-04289C039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DBF06E-E93B-FBC8-1ED7-DDF010FD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F678-92D5-4319-9D34-A33FE616FF0B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D82176-77ED-0801-C1D9-37FB05CFB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7C196E-43AF-A55F-9FA0-BF1632ED6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E6BB-AD9D-4E5C-A565-37FA80776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2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FD48EB-4C89-1224-4401-7BF9060E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4B879F-4BBF-69BA-EBC9-1187D7511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358AD-C8F9-8648-7521-2298C5082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5F678-92D5-4319-9D34-A33FE616FF0B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26EBE9-75FB-6893-B0E8-00942EB34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EB347-11C3-39B8-26CE-9E235EB3C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CE6BB-AD9D-4E5C-A565-37FA80776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66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microsoft.com/office/2007/relationships/media" Target="../media/media2.mp4"/><Relationship Id="rId7" Type="http://schemas.openxmlformats.org/officeDocument/2006/relationships/image" Target="../media/image29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8.png"/><Relationship Id="rId5" Type="http://schemas.openxmlformats.org/officeDocument/2006/relationships/slideLayout" Target="../slideLayouts/slideLayout7.xml"/><Relationship Id="rId4" Type="http://schemas.openxmlformats.org/officeDocument/2006/relationships/video" Target="../media/media2.mp4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E4027721-754B-7A32-CF80-928FB9B28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04"/>
            <a:ext cx="12214847" cy="684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5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DD18866-8B82-56EF-261C-6D46997226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040"/>
            <a:ext cx="12192000" cy="6855920"/>
          </a:xfrm>
          <a:prstGeom prst="rect">
            <a:avLst/>
          </a:prstGeom>
        </p:spPr>
      </p:pic>
      <p:pic>
        <p:nvPicPr>
          <p:cNvPr id="6" name="화면 녹화 5">
            <a:hlinkClick r:id="" action="ppaction://media"/>
            <a:extLst>
              <a:ext uri="{FF2B5EF4-FFF2-40B4-BE49-F238E27FC236}">
                <a16:creationId xmlns:a16="http://schemas.microsoft.com/office/drawing/2014/main" id="{C738974F-F940-9ABE-68D1-41372932DFC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84726" y="1051562"/>
            <a:ext cx="4565446" cy="2630506"/>
          </a:xfrm>
          <a:prstGeom prst="rect">
            <a:avLst/>
          </a:prstGeom>
        </p:spPr>
      </p:pic>
      <p:pic>
        <p:nvPicPr>
          <p:cNvPr id="9" name="화면 녹화 8">
            <a:hlinkClick r:id="" action="ppaction://media"/>
            <a:extLst>
              <a:ext uri="{FF2B5EF4-FFF2-40B4-BE49-F238E27FC236}">
                <a16:creationId xmlns:a16="http://schemas.microsoft.com/office/drawing/2014/main" id="{46829D57-33D4-1553-82AE-4228BDF89D29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407040" y="1051562"/>
            <a:ext cx="5236879" cy="263050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30A5CF0-68B1-61D2-4DBA-72A0E8A86531}"/>
              </a:ext>
            </a:extLst>
          </p:cNvPr>
          <p:cNvSpPr/>
          <p:nvPr/>
        </p:nvSpPr>
        <p:spPr>
          <a:xfrm>
            <a:off x="4128476" y="4270925"/>
            <a:ext cx="3230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실행 영상</a:t>
            </a:r>
            <a:endParaRPr lang="en-US" altLang="ko-K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060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7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88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0">
                <p:cTn id="11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0B9618-2D6F-9E90-AD54-722998690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67"/>
            <a:ext cx="12191999" cy="684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31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1EE9CC1-048D-DE9F-EDE4-DB3F88D71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169" y="0"/>
            <a:ext cx="12266338" cy="68579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688F21-E8BA-2A18-AB66-CB31CD625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411" y="3428999"/>
            <a:ext cx="2010056" cy="4001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F65595-0D86-446A-DA0D-BFEFD11FDC7E}"/>
              </a:ext>
            </a:extLst>
          </p:cNvPr>
          <p:cNvSpPr txBox="1"/>
          <p:nvPr/>
        </p:nvSpPr>
        <p:spPr>
          <a:xfrm>
            <a:off x="9176411" y="3428999"/>
            <a:ext cx="16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27458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CD3C638-3963-4314-C9C1-AFCC00EBA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210488" cy="63199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C90DA2-90CC-775B-D594-2ADE8EF02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322" y="1179640"/>
            <a:ext cx="6563641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3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0FCC533-787B-97D1-4759-E10C39832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647" y="0"/>
            <a:ext cx="12235296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58E65C-E990-E9A5-05E7-31F562208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49" y="1761688"/>
            <a:ext cx="4899171" cy="41777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1CB7F51-9DED-93B5-F521-72A220626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742" y="1968647"/>
            <a:ext cx="5897242" cy="3763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241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3D9C85C-04AB-587A-7108-F3BF26F1F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7"/>
            <a:ext cx="12203734" cy="68514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8999C8-55A5-DD04-819C-E49144B9D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80" y="151002"/>
            <a:ext cx="4774107" cy="22901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6DE61F-9623-750D-0474-D87328647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80" y="2502320"/>
            <a:ext cx="4015256" cy="24440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9BDFE2-15BD-66AE-0C58-359683786414}"/>
              </a:ext>
            </a:extLst>
          </p:cNvPr>
          <p:cNvSpPr txBox="1"/>
          <p:nvPr/>
        </p:nvSpPr>
        <p:spPr>
          <a:xfrm>
            <a:off x="6744748" y="394283"/>
            <a:ext cx="4412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캔버스를 사용하여 캐릭터들의 틀을 잡고 이미지를 씌웠다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DDEAE83-AEDC-A994-5F15-DB4436E647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748" y="1530991"/>
            <a:ext cx="723809" cy="7238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1F410A9-1E61-3B76-9AD5-B33272E672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633" y="2947950"/>
            <a:ext cx="822922" cy="82292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7C2ED8F-EC77-F941-1423-3D5BC08C80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852" y="1530991"/>
            <a:ext cx="822922" cy="8229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0A43646-6522-68FD-8957-D877A57B830E}"/>
              </a:ext>
            </a:extLst>
          </p:cNvPr>
          <p:cNvSpPr txBox="1"/>
          <p:nvPr/>
        </p:nvSpPr>
        <p:spPr>
          <a:xfrm>
            <a:off x="5050172" y="6112606"/>
            <a:ext cx="3833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캐릭터 만들기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177063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47F3AEF-F007-4371-E5F2-83FF4F737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054"/>
            <a:ext cx="12192000" cy="68781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E0DF743-6CB0-0E7A-D7F1-5CC1367B4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51" y="4238909"/>
            <a:ext cx="4486901" cy="21720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5882A-9617-2F7E-9A40-2272188637CD}"/>
              </a:ext>
            </a:extLst>
          </p:cNvPr>
          <p:cNvSpPr txBox="1"/>
          <p:nvPr/>
        </p:nvSpPr>
        <p:spPr>
          <a:xfrm>
            <a:off x="8783273" y="73080"/>
            <a:ext cx="3302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캐릭터의 움직임</a:t>
            </a:r>
            <a:r>
              <a:rPr lang="en-US" altLang="ko-KR" sz="2800" b="1" dirty="0"/>
              <a:t>1</a:t>
            </a:r>
            <a:endParaRPr lang="ko-KR" altLang="en-US" sz="28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0043447-791E-B25C-B259-8B1D2F102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914" y="113899"/>
            <a:ext cx="4115374" cy="40010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CF7520-F92B-CF68-5112-E27ABA56B5C1}"/>
              </a:ext>
            </a:extLst>
          </p:cNvPr>
          <p:cNvSpPr txBox="1"/>
          <p:nvPr/>
        </p:nvSpPr>
        <p:spPr>
          <a:xfrm>
            <a:off x="5956183" y="596300"/>
            <a:ext cx="3003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장애물이 움직이는 코드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CE979BF-C98D-8180-CB96-206B79BA0DF5}"/>
              </a:ext>
            </a:extLst>
          </p:cNvPr>
          <p:cNvSpPr/>
          <p:nvPr/>
        </p:nvSpPr>
        <p:spPr>
          <a:xfrm>
            <a:off x="6096000" y="1418962"/>
            <a:ext cx="92279" cy="1006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6A2EE07-EC22-BAF2-3ABC-BB84AD98636B}"/>
              </a:ext>
            </a:extLst>
          </p:cNvPr>
          <p:cNvSpPr/>
          <p:nvPr/>
        </p:nvSpPr>
        <p:spPr>
          <a:xfrm>
            <a:off x="6095998" y="2426182"/>
            <a:ext cx="92279" cy="1006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8FC9834-5DB6-D295-7B0F-D02792C1760B}"/>
              </a:ext>
            </a:extLst>
          </p:cNvPr>
          <p:cNvSpPr/>
          <p:nvPr/>
        </p:nvSpPr>
        <p:spPr>
          <a:xfrm>
            <a:off x="6095998" y="3328332"/>
            <a:ext cx="92279" cy="1006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B656E0-43AA-5328-66D3-AA71EE395F87}"/>
              </a:ext>
            </a:extLst>
          </p:cNvPr>
          <p:cNvSpPr txBox="1"/>
          <p:nvPr/>
        </p:nvSpPr>
        <p:spPr>
          <a:xfrm>
            <a:off x="6328095" y="1284630"/>
            <a:ext cx="5584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 </a:t>
            </a:r>
            <a:r>
              <a:rPr lang="en-US" altLang="ko-KR" dirty="0"/>
              <a:t>150</a:t>
            </a:r>
            <a:r>
              <a:rPr lang="ko-KR" altLang="en-US" dirty="0"/>
              <a:t>프레임마다 나무를 생성하여 왼쪽에서 오른쪽으로 움직이게 한다</a:t>
            </a:r>
            <a:r>
              <a:rPr lang="en-US" altLang="ko-KR" dirty="0"/>
              <a:t>. </a:t>
            </a:r>
            <a:r>
              <a:rPr lang="ko-KR" altLang="en-US" dirty="0"/>
              <a:t>이때 랜덤 한 값을 사용하여 </a:t>
            </a:r>
            <a:r>
              <a:rPr lang="en-US" altLang="ko-KR" dirty="0"/>
              <a:t>0.7</a:t>
            </a:r>
            <a:r>
              <a:rPr lang="ko-KR" altLang="en-US" dirty="0"/>
              <a:t>의 확률로 생성하게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741E25-AA33-EF23-D1AC-3DC546504B50}"/>
              </a:ext>
            </a:extLst>
          </p:cNvPr>
          <p:cNvSpPr txBox="1"/>
          <p:nvPr/>
        </p:nvSpPr>
        <p:spPr>
          <a:xfrm>
            <a:off x="6328095" y="2301015"/>
            <a:ext cx="5402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스코어가 </a:t>
            </a:r>
            <a:r>
              <a:rPr lang="en-US" altLang="ko-KR" dirty="0"/>
              <a:t>100</a:t>
            </a:r>
            <a:r>
              <a:rPr lang="ko-KR" altLang="en-US" dirty="0"/>
              <a:t>점 이상이면 </a:t>
            </a:r>
            <a:r>
              <a:rPr lang="en-US" altLang="ko-KR" dirty="0"/>
              <a:t>180</a:t>
            </a:r>
            <a:r>
              <a:rPr lang="ko-KR" altLang="en-US" dirty="0"/>
              <a:t>프레임마다 </a:t>
            </a:r>
            <a:r>
              <a:rPr lang="en-US" altLang="ko-KR" dirty="0"/>
              <a:t>0.7</a:t>
            </a:r>
            <a:r>
              <a:rPr lang="ko-KR" altLang="en-US" dirty="0"/>
              <a:t>의 확률로 또다른 나무를 생성한다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F607E3-758B-242D-DD2F-B8FBA57FCDE7}"/>
              </a:ext>
            </a:extLst>
          </p:cNvPr>
          <p:cNvSpPr txBox="1"/>
          <p:nvPr/>
        </p:nvSpPr>
        <p:spPr>
          <a:xfrm>
            <a:off x="6328095" y="3203345"/>
            <a:ext cx="5117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나무의 </a:t>
            </a:r>
            <a:r>
              <a:rPr lang="en-US" altLang="ko-KR" dirty="0"/>
              <a:t>x</a:t>
            </a:r>
            <a:r>
              <a:rPr lang="ko-KR" altLang="en-US" dirty="0"/>
              <a:t>위치가 </a:t>
            </a:r>
            <a:r>
              <a:rPr lang="en-US" altLang="ko-KR" dirty="0"/>
              <a:t>0</a:t>
            </a:r>
            <a:r>
              <a:rPr lang="ko-KR" altLang="en-US" dirty="0"/>
              <a:t>보다 작으면 점수 </a:t>
            </a:r>
            <a:r>
              <a:rPr lang="en-US" altLang="ko-KR" dirty="0"/>
              <a:t>10</a:t>
            </a:r>
            <a:r>
              <a:rPr lang="ko-KR" altLang="en-US" dirty="0"/>
              <a:t>점을 얻는다</a:t>
            </a:r>
          </a:p>
        </p:txBody>
      </p:sp>
    </p:spTree>
    <p:extLst>
      <p:ext uri="{BB962C8B-B14F-4D97-AF65-F5344CB8AC3E}">
        <p14:creationId xmlns:p14="http://schemas.microsoft.com/office/powerpoint/2010/main" val="3840712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BF83378-8832-4FA8-BA09-A74C30333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E3B868-0081-4F4D-E8A1-593371532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42" y="294838"/>
            <a:ext cx="4848902" cy="31341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6D6689-EB91-F1B7-4011-A2AC6845D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42" y="4018677"/>
            <a:ext cx="2762636" cy="2381582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CC11FD6-D5FE-425F-5CC2-F1280C7B559D}"/>
              </a:ext>
            </a:extLst>
          </p:cNvPr>
          <p:cNvCxnSpPr>
            <a:cxnSpLocks/>
          </p:cNvCxnSpPr>
          <p:nvPr/>
        </p:nvCxnSpPr>
        <p:spPr>
          <a:xfrm>
            <a:off x="0" y="3723838"/>
            <a:ext cx="57800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E90454-8FF4-3D01-9B85-F7EB85B1D25A}"/>
              </a:ext>
            </a:extLst>
          </p:cNvPr>
          <p:cNvSpPr txBox="1"/>
          <p:nvPr/>
        </p:nvSpPr>
        <p:spPr>
          <a:xfrm>
            <a:off x="7018758" y="64005"/>
            <a:ext cx="4060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캐릭터의 움직임</a:t>
            </a:r>
            <a:r>
              <a:rPr lang="en-US" altLang="ko-KR" sz="2400" b="1" dirty="0"/>
              <a:t>2, </a:t>
            </a:r>
            <a:r>
              <a:rPr lang="ko-KR" altLang="en-US" sz="2400" b="1" dirty="0"/>
              <a:t>게임시작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A5422F6-1463-2847-B0AA-479A0630BED3}"/>
              </a:ext>
            </a:extLst>
          </p:cNvPr>
          <p:cNvSpPr/>
          <p:nvPr/>
        </p:nvSpPr>
        <p:spPr>
          <a:xfrm>
            <a:off x="6255391" y="1100181"/>
            <a:ext cx="92279" cy="1006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E8A0CA1-B202-675E-3016-101916ECE945}"/>
              </a:ext>
            </a:extLst>
          </p:cNvPr>
          <p:cNvSpPr/>
          <p:nvPr/>
        </p:nvSpPr>
        <p:spPr>
          <a:xfrm>
            <a:off x="6256787" y="2425641"/>
            <a:ext cx="92279" cy="1006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5E8BBF-8860-66D2-AAE5-3BD8B4FF7291}"/>
              </a:ext>
            </a:extLst>
          </p:cNvPr>
          <p:cNvSpPr txBox="1"/>
          <p:nvPr/>
        </p:nvSpPr>
        <p:spPr>
          <a:xfrm>
            <a:off x="6399355" y="939812"/>
            <a:ext cx="5299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스페이스바를 눌렀을 때 </a:t>
            </a:r>
            <a:r>
              <a:rPr lang="en-US" altLang="ko-KR" dirty="0" err="1"/>
              <a:t>gameState</a:t>
            </a:r>
            <a:r>
              <a:rPr lang="en-US" altLang="ko-KR" dirty="0"/>
              <a:t> </a:t>
            </a:r>
            <a:r>
              <a:rPr lang="ko-KR" altLang="en-US" dirty="0"/>
              <a:t>변수가 </a:t>
            </a:r>
            <a:r>
              <a:rPr lang="en-US" altLang="ko-KR" dirty="0"/>
              <a:t>0</a:t>
            </a:r>
            <a:r>
              <a:rPr lang="ko-KR" altLang="en-US" dirty="0"/>
              <a:t>이면 </a:t>
            </a:r>
            <a:r>
              <a:rPr lang="en-US" altLang="ko-KR" dirty="0"/>
              <a:t>1</a:t>
            </a:r>
            <a:r>
              <a:rPr lang="ko-KR" altLang="en-US" dirty="0"/>
              <a:t>로 변경</a:t>
            </a:r>
            <a:r>
              <a:rPr lang="en-US" altLang="ko-KR" dirty="0"/>
              <a:t>, </a:t>
            </a:r>
            <a:r>
              <a:rPr lang="en-US" altLang="ko-KR" dirty="0" err="1"/>
              <a:t>frameAction</a:t>
            </a:r>
            <a:r>
              <a:rPr lang="ko-KR" altLang="en-US" dirty="0"/>
              <a:t>함수 작동</a:t>
            </a:r>
            <a:r>
              <a:rPr lang="en-US" altLang="ko-KR" dirty="0"/>
              <a:t>, </a:t>
            </a:r>
            <a:r>
              <a:rPr lang="ko-KR" altLang="en-US" dirty="0" err="1"/>
              <a:t>메인화면의</a:t>
            </a:r>
            <a:r>
              <a:rPr lang="ko-KR" altLang="en-US" dirty="0"/>
              <a:t> </a:t>
            </a:r>
            <a:r>
              <a:rPr lang="ko-KR" altLang="en-US" dirty="0" err="1"/>
              <a:t>필요없는</a:t>
            </a:r>
            <a:r>
              <a:rPr lang="ko-KR" altLang="en-US" dirty="0"/>
              <a:t> 글자</a:t>
            </a:r>
            <a:r>
              <a:rPr lang="en-US" altLang="ko-KR" dirty="0"/>
              <a:t>, </a:t>
            </a:r>
            <a:r>
              <a:rPr lang="ko-KR" altLang="en-US" dirty="0"/>
              <a:t>사진 삭제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FDE229-D1E5-3B4C-7B61-4F2FA8149DF7}"/>
              </a:ext>
            </a:extLst>
          </p:cNvPr>
          <p:cNvSpPr txBox="1"/>
          <p:nvPr/>
        </p:nvSpPr>
        <p:spPr>
          <a:xfrm>
            <a:off x="6399355" y="2270118"/>
            <a:ext cx="5217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gameState</a:t>
            </a:r>
            <a:r>
              <a:rPr lang="ko-KR" altLang="en-US" dirty="0"/>
              <a:t> 변수 값이 </a:t>
            </a:r>
            <a:r>
              <a:rPr lang="en-US" altLang="ko-KR" dirty="0"/>
              <a:t>1</a:t>
            </a:r>
            <a:r>
              <a:rPr lang="ko-KR" altLang="en-US" dirty="0"/>
              <a:t>이면 </a:t>
            </a:r>
            <a:r>
              <a:rPr lang="en-US" altLang="ko-KR" dirty="0" err="1"/>
              <a:t>jumpState</a:t>
            </a:r>
            <a:r>
              <a:rPr lang="ko-KR" altLang="en-US" dirty="0"/>
              <a:t> 변수 값을 </a:t>
            </a:r>
            <a:r>
              <a:rPr lang="en-US" altLang="ko-KR" dirty="0"/>
              <a:t>1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en-US" altLang="ko-KR" dirty="0" err="1"/>
              <a:t>jumpCooldown</a:t>
            </a:r>
            <a:r>
              <a:rPr lang="ko-KR" altLang="en-US" dirty="0"/>
              <a:t>변수를 </a:t>
            </a:r>
            <a:r>
              <a:rPr lang="en-US" altLang="ko-KR" dirty="0"/>
              <a:t>true</a:t>
            </a:r>
            <a:r>
              <a:rPr lang="ko-KR" altLang="en-US" dirty="0"/>
              <a:t>로 초기화</a:t>
            </a:r>
          </a:p>
        </p:txBody>
      </p:sp>
    </p:spTree>
    <p:extLst>
      <p:ext uri="{BB962C8B-B14F-4D97-AF65-F5344CB8AC3E}">
        <p14:creationId xmlns:p14="http://schemas.microsoft.com/office/powerpoint/2010/main" val="265027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91145FF-8DE5-35FF-D276-8AF953EB6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767"/>
            <a:ext cx="12192000" cy="6879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288A38-B0F0-9CCE-E0DE-D2A1B1BC1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47" y="2138242"/>
            <a:ext cx="4324954" cy="11050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D5158AF-D683-ACE7-98E2-C85B62556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30688">
            <a:off x="2286219" y="3518565"/>
            <a:ext cx="723809" cy="7238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12DFB6-1713-FF5F-E27F-43254E2C7D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599" y="4047688"/>
            <a:ext cx="822922" cy="8229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0C6EC9-D75B-CE5D-0CB3-16682D64211A}"/>
              </a:ext>
            </a:extLst>
          </p:cNvPr>
          <p:cNvSpPr txBox="1"/>
          <p:nvPr/>
        </p:nvSpPr>
        <p:spPr>
          <a:xfrm>
            <a:off x="5947794" y="2231472"/>
            <a:ext cx="5008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cactus.x</a:t>
            </a:r>
            <a:r>
              <a:rPr lang="en-US" altLang="ko-KR" dirty="0"/>
              <a:t> = </a:t>
            </a:r>
            <a:r>
              <a:rPr lang="ko-KR" altLang="en-US" dirty="0"/>
              <a:t>나무의 </a:t>
            </a:r>
            <a:r>
              <a:rPr lang="en-US" altLang="ko-KR" dirty="0"/>
              <a:t>x</a:t>
            </a:r>
            <a:r>
              <a:rPr lang="ko-KR" altLang="en-US" dirty="0"/>
              <a:t>좌표</a:t>
            </a:r>
            <a:endParaRPr lang="en-US" altLang="ko-KR" dirty="0"/>
          </a:p>
          <a:p>
            <a:r>
              <a:rPr lang="en-US" altLang="ko-KR" dirty="0" err="1"/>
              <a:t>dino.x</a:t>
            </a:r>
            <a:r>
              <a:rPr lang="en-US" altLang="ko-KR" dirty="0"/>
              <a:t> + </a:t>
            </a:r>
            <a:r>
              <a:rPr lang="en-US" altLang="ko-KR" dirty="0" err="1"/>
              <a:t>dino.width</a:t>
            </a:r>
            <a:r>
              <a:rPr lang="en-US" altLang="ko-KR" dirty="0"/>
              <a:t> = </a:t>
            </a:r>
            <a:r>
              <a:rPr lang="ko-KR" altLang="en-US" dirty="0"/>
              <a:t>공룡의 오른쪽 끝 </a:t>
            </a:r>
            <a:r>
              <a:rPr lang="en-US" altLang="ko-KR" dirty="0"/>
              <a:t>x</a:t>
            </a:r>
            <a:r>
              <a:rPr lang="ko-KR" altLang="en-US" dirty="0"/>
              <a:t>좌표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en-US" altLang="ko-KR" dirty="0"/>
              <a:t>x, y</a:t>
            </a:r>
            <a:r>
              <a:rPr lang="ko-KR" altLang="en-US" dirty="0"/>
              <a:t>좌표 모두 음수라면 생명을 깎는다</a:t>
            </a:r>
          </a:p>
        </p:txBody>
      </p:sp>
    </p:spTree>
    <p:extLst>
      <p:ext uri="{BB962C8B-B14F-4D97-AF65-F5344CB8AC3E}">
        <p14:creationId xmlns:p14="http://schemas.microsoft.com/office/powerpoint/2010/main" val="717555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0EC97E-B961-692B-8C59-40AE1BD11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647" y="0"/>
            <a:ext cx="12235296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0AEEF15-F5CB-73E7-42A9-25B620168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56" y="1165191"/>
            <a:ext cx="4972744" cy="20386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3EB3A5-909C-872A-E667-68D5C6A31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65191"/>
            <a:ext cx="5658640" cy="20386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41FFC38-677E-D732-5891-F77B9AF664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759" y="3429000"/>
            <a:ext cx="4303524" cy="31960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7B84419-68C5-8010-BBFC-1AF729BB78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5598" y="3654175"/>
            <a:ext cx="5379444" cy="25308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4CB5320-EC36-9CFC-BCA2-3ED0E1F6E287}"/>
              </a:ext>
            </a:extLst>
          </p:cNvPr>
          <p:cNvSpPr txBox="1"/>
          <p:nvPr/>
        </p:nvSpPr>
        <p:spPr>
          <a:xfrm>
            <a:off x="1375794" y="232944"/>
            <a:ext cx="3741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게임 종료화면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D227D-4DED-28FD-0B6C-DD4FDEA0E825}"/>
              </a:ext>
            </a:extLst>
          </p:cNvPr>
          <p:cNvSpPr txBox="1"/>
          <p:nvPr/>
        </p:nvSpPr>
        <p:spPr>
          <a:xfrm>
            <a:off x="7484377" y="232944"/>
            <a:ext cx="3741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/>
              <a:t>게임 클리어 화면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78014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139</Words>
  <Application>Microsoft Office PowerPoint</Application>
  <PresentationFormat>와이드스크린</PresentationFormat>
  <Paragraphs>20</Paragraphs>
  <Slides>11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주영 유</dc:creator>
  <cp:lastModifiedBy>주영 유</cp:lastModifiedBy>
  <cp:revision>2</cp:revision>
  <dcterms:created xsi:type="dcterms:W3CDTF">2023-12-07T15:52:07Z</dcterms:created>
  <dcterms:modified xsi:type="dcterms:W3CDTF">2023-12-08T01:15:16Z</dcterms:modified>
</cp:coreProperties>
</file>