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9" r:id="rId3"/>
    <p:sldId id="282" r:id="rId4"/>
    <p:sldId id="283" r:id="rId5"/>
    <p:sldId id="260" r:id="rId6"/>
    <p:sldId id="262" r:id="rId7"/>
    <p:sldId id="285" r:id="rId8"/>
    <p:sldId id="263" r:id="rId9"/>
    <p:sldId id="264" r:id="rId10"/>
    <p:sldId id="287" r:id="rId11"/>
    <p:sldId id="286" r:id="rId12"/>
    <p:sldId id="265" r:id="rId13"/>
  </p:sldIdLst>
  <p:sldSz cx="9144000" cy="5143500" type="screen16x9"/>
  <p:notesSz cx="6858000" cy="9144000"/>
  <p:embeddedFontLst>
    <p:embeddedFont>
      <p:font typeface="Titillium Web" panose="020B0604020202020204" charset="0"/>
      <p:regular r:id="rId15"/>
      <p:bold r:id="rId16"/>
      <p:italic r:id="rId17"/>
      <p:boldItalic r:id="rId18"/>
    </p:embeddedFont>
    <p:embeddedFont>
      <p:font typeface="Titillium Web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57321-DAE9-450B-B697-F34979B2ED11}">
  <a:tblStyle styleId="{A6B57321-DAE9-450B-B697-F34979B2ED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6369" autoAdjust="0"/>
  </p:normalViewPr>
  <p:slideViewPr>
    <p:cSldViewPr>
      <p:cViewPr varScale="1">
        <p:scale>
          <a:sx n="82" d="100"/>
          <a:sy n="82" d="100"/>
        </p:scale>
        <p:origin x="690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datos-6-10-5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SI\Downloads\datos-6-10-5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SI\Downloads\datos-6-10-5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Características</a:t>
            </a:r>
            <a:r>
              <a:rPr lang="es-ES" baseline="0"/>
              <a:t> Isla P0</a:t>
            </a:r>
            <a:endParaRPr lang="es-E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'[datos-6-10-52]CF vs gen'!$C$1</c:f>
              <c:strCache>
                <c:ptCount val="1"/>
                <c:pt idx="0">
                  <c:v>hp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gen'!$C$2:$C$601</c:f>
              <c:numCache>
                <c:formatCode>General</c:formatCode>
                <c:ptCount val="100"/>
                <c:pt idx="0">
                  <c:v>5.95</c:v>
                </c:pt>
                <c:pt idx="1">
                  <c:v>7.65</c:v>
                </c:pt>
                <c:pt idx="2">
                  <c:v>8.6999999999999993</c:v>
                </c:pt>
                <c:pt idx="3">
                  <c:v>8.85</c:v>
                </c:pt>
                <c:pt idx="4">
                  <c:v>8.65</c:v>
                </c:pt>
                <c:pt idx="5">
                  <c:v>9.1999999999999993</c:v>
                </c:pt>
                <c:pt idx="6">
                  <c:v>10</c:v>
                </c:pt>
                <c:pt idx="7">
                  <c:v>9.5</c:v>
                </c:pt>
                <c:pt idx="8">
                  <c:v>10.7</c:v>
                </c:pt>
                <c:pt idx="9">
                  <c:v>11.2</c:v>
                </c:pt>
                <c:pt idx="10">
                  <c:v>11</c:v>
                </c:pt>
                <c:pt idx="11">
                  <c:v>10.95</c:v>
                </c:pt>
                <c:pt idx="12">
                  <c:v>10.8</c:v>
                </c:pt>
                <c:pt idx="13">
                  <c:v>10.9</c:v>
                </c:pt>
                <c:pt idx="14">
                  <c:v>10.050000000000001</c:v>
                </c:pt>
                <c:pt idx="15">
                  <c:v>10</c:v>
                </c:pt>
                <c:pt idx="16">
                  <c:v>9.9499999999999993</c:v>
                </c:pt>
                <c:pt idx="17">
                  <c:v>10.85</c:v>
                </c:pt>
                <c:pt idx="18">
                  <c:v>10.4</c:v>
                </c:pt>
                <c:pt idx="19">
                  <c:v>10.7</c:v>
                </c:pt>
                <c:pt idx="20">
                  <c:v>10.050000000000001</c:v>
                </c:pt>
                <c:pt idx="21">
                  <c:v>8.6999999999999993</c:v>
                </c:pt>
                <c:pt idx="22">
                  <c:v>7.6</c:v>
                </c:pt>
                <c:pt idx="23">
                  <c:v>6.05</c:v>
                </c:pt>
                <c:pt idx="24">
                  <c:v>5.15</c:v>
                </c:pt>
                <c:pt idx="25">
                  <c:v>4.75</c:v>
                </c:pt>
                <c:pt idx="26">
                  <c:v>3.85</c:v>
                </c:pt>
                <c:pt idx="27">
                  <c:v>3.3</c:v>
                </c:pt>
                <c:pt idx="28">
                  <c:v>3.3</c:v>
                </c:pt>
                <c:pt idx="29">
                  <c:v>2.85</c:v>
                </c:pt>
                <c:pt idx="30">
                  <c:v>2.4</c:v>
                </c:pt>
                <c:pt idx="31">
                  <c:v>2.35</c:v>
                </c:pt>
                <c:pt idx="32">
                  <c:v>2.7</c:v>
                </c:pt>
                <c:pt idx="33">
                  <c:v>3.25</c:v>
                </c:pt>
                <c:pt idx="34">
                  <c:v>2.7</c:v>
                </c:pt>
                <c:pt idx="35">
                  <c:v>2.75</c:v>
                </c:pt>
                <c:pt idx="36">
                  <c:v>3.7</c:v>
                </c:pt>
                <c:pt idx="37">
                  <c:v>3.65</c:v>
                </c:pt>
                <c:pt idx="38">
                  <c:v>4.1500000000000004</c:v>
                </c:pt>
                <c:pt idx="39">
                  <c:v>2.9</c:v>
                </c:pt>
                <c:pt idx="40">
                  <c:v>2.65</c:v>
                </c:pt>
                <c:pt idx="41">
                  <c:v>2.8</c:v>
                </c:pt>
                <c:pt idx="42">
                  <c:v>3.05</c:v>
                </c:pt>
                <c:pt idx="43">
                  <c:v>3.9</c:v>
                </c:pt>
                <c:pt idx="44">
                  <c:v>3.65</c:v>
                </c:pt>
                <c:pt idx="45">
                  <c:v>3.7</c:v>
                </c:pt>
                <c:pt idx="46">
                  <c:v>3.5</c:v>
                </c:pt>
                <c:pt idx="47">
                  <c:v>3.65</c:v>
                </c:pt>
                <c:pt idx="48">
                  <c:v>5</c:v>
                </c:pt>
                <c:pt idx="49">
                  <c:v>5.0999999999999996</c:v>
                </c:pt>
                <c:pt idx="50">
                  <c:v>4.75</c:v>
                </c:pt>
                <c:pt idx="51">
                  <c:v>4.5</c:v>
                </c:pt>
                <c:pt idx="52">
                  <c:v>3.9</c:v>
                </c:pt>
                <c:pt idx="53">
                  <c:v>4.0999999999999996</c:v>
                </c:pt>
                <c:pt idx="54">
                  <c:v>4.4000000000000004</c:v>
                </c:pt>
                <c:pt idx="55">
                  <c:v>4.5</c:v>
                </c:pt>
                <c:pt idx="56">
                  <c:v>4.7</c:v>
                </c:pt>
                <c:pt idx="57">
                  <c:v>4.8</c:v>
                </c:pt>
                <c:pt idx="58">
                  <c:v>4.3499999999999996</c:v>
                </c:pt>
                <c:pt idx="59">
                  <c:v>4.75</c:v>
                </c:pt>
                <c:pt idx="60">
                  <c:v>5.6</c:v>
                </c:pt>
                <c:pt idx="61">
                  <c:v>5.05</c:v>
                </c:pt>
                <c:pt idx="62">
                  <c:v>5.2</c:v>
                </c:pt>
                <c:pt idx="63">
                  <c:v>5.2</c:v>
                </c:pt>
                <c:pt idx="64">
                  <c:v>5.4</c:v>
                </c:pt>
                <c:pt idx="65">
                  <c:v>5.05</c:v>
                </c:pt>
                <c:pt idx="66">
                  <c:v>4.3</c:v>
                </c:pt>
                <c:pt idx="67">
                  <c:v>4.1500000000000004</c:v>
                </c:pt>
                <c:pt idx="68">
                  <c:v>4.3</c:v>
                </c:pt>
                <c:pt idx="69">
                  <c:v>4.2</c:v>
                </c:pt>
                <c:pt idx="70">
                  <c:v>4.4000000000000004</c:v>
                </c:pt>
                <c:pt idx="71">
                  <c:v>4.5999999999999996</c:v>
                </c:pt>
                <c:pt idx="72">
                  <c:v>4.5999999999999996</c:v>
                </c:pt>
                <c:pt idx="73">
                  <c:v>5.25</c:v>
                </c:pt>
                <c:pt idx="74">
                  <c:v>4.75</c:v>
                </c:pt>
                <c:pt idx="75">
                  <c:v>4.7</c:v>
                </c:pt>
                <c:pt idx="76">
                  <c:v>5.05</c:v>
                </c:pt>
                <c:pt idx="77">
                  <c:v>4.8</c:v>
                </c:pt>
                <c:pt idx="78">
                  <c:v>4.95</c:v>
                </c:pt>
                <c:pt idx="79">
                  <c:v>4.5</c:v>
                </c:pt>
                <c:pt idx="80">
                  <c:v>4.0999999999999996</c:v>
                </c:pt>
                <c:pt idx="81">
                  <c:v>3.6</c:v>
                </c:pt>
                <c:pt idx="82">
                  <c:v>3.8</c:v>
                </c:pt>
                <c:pt idx="83">
                  <c:v>3.45</c:v>
                </c:pt>
                <c:pt idx="84">
                  <c:v>3.45</c:v>
                </c:pt>
                <c:pt idx="85">
                  <c:v>3.7</c:v>
                </c:pt>
                <c:pt idx="86">
                  <c:v>4.2</c:v>
                </c:pt>
                <c:pt idx="87">
                  <c:v>4</c:v>
                </c:pt>
                <c:pt idx="88">
                  <c:v>4.3499999999999996</c:v>
                </c:pt>
                <c:pt idx="89">
                  <c:v>4.7</c:v>
                </c:pt>
                <c:pt idx="90">
                  <c:v>3.7</c:v>
                </c:pt>
                <c:pt idx="91">
                  <c:v>3.8</c:v>
                </c:pt>
                <c:pt idx="92">
                  <c:v>4.1500000000000004</c:v>
                </c:pt>
                <c:pt idx="93">
                  <c:v>4.3</c:v>
                </c:pt>
                <c:pt idx="94">
                  <c:v>4.1500000000000004</c:v>
                </c:pt>
                <c:pt idx="95">
                  <c:v>3.65</c:v>
                </c:pt>
                <c:pt idx="96">
                  <c:v>3.4</c:v>
                </c:pt>
                <c:pt idx="97">
                  <c:v>2.9</c:v>
                </c:pt>
                <c:pt idx="98">
                  <c:v>3.4</c:v>
                </c:pt>
                <c:pt idx="99">
                  <c:v>3.75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F8-4728-867E-F132677655B2}"/>
            </c:ext>
          </c:extLst>
        </c:ser>
        <c:ser>
          <c:idx val="2"/>
          <c:order val="1"/>
          <c:tx>
            <c:strRef>
              <c:f>'[datos-6-10-52]CF vs gen'!$D$1</c:f>
              <c:strCache>
                <c:ptCount val="1"/>
                <c:pt idx="0">
                  <c:v>at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gen'!$D$2:$D$601</c:f>
              <c:numCache>
                <c:formatCode>General</c:formatCode>
                <c:ptCount val="100"/>
                <c:pt idx="0">
                  <c:v>5.65</c:v>
                </c:pt>
                <c:pt idx="1">
                  <c:v>4.5999999999999996</c:v>
                </c:pt>
                <c:pt idx="2">
                  <c:v>5.95</c:v>
                </c:pt>
                <c:pt idx="3">
                  <c:v>7.4</c:v>
                </c:pt>
                <c:pt idx="4">
                  <c:v>7.8</c:v>
                </c:pt>
                <c:pt idx="5">
                  <c:v>9.25</c:v>
                </c:pt>
                <c:pt idx="6">
                  <c:v>8.4</c:v>
                </c:pt>
                <c:pt idx="7">
                  <c:v>7.65</c:v>
                </c:pt>
                <c:pt idx="8">
                  <c:v>7.45</c:v>
                </c:pt>
                <c:pt idx="9">
                  <c:v>8.3000000000000007</c:v>
                </c:pt>
                <c:pt idx="10">
                  <c:v>8.8000000000000007</c:v>
                </c:pt>
                <c:pt idx="11">
                  <c:v>9.4</c:v>
                </c:pt>
                <c:pt idx="12">
                  <c:v>9.3000000000000007</c:v>
                </c:pt>
                <c:pt idx="13">
                  <c:v>9.25</c:v>
                </c:pt>
                <c:pt idx="14">
                  <c:v>10.25</c:v>
                </c:pt>
                <c:pt idx="15">
                  <c:v>10.75</c:v>
                </c:pt>
                <c:pt idx="16">
                  <c:v>10.050000000000001</c:v>
                </c:pt>
                <c:pt idx="17">
                  <c:v>9.6999999999999993</c:v>
                </c:pt>
                <c:pt idx="18">
                  <c:v>10.15</c:v>
                </c:pt>
                <c:pt idx="19">
                  <c:v>10.35</c:v>
                </c:pt>
                <c:pt idx="20">
                  <c:v>11.15</c:v>
                </c:pt>
                <c:pt idx="21">
                  <c:v>12.6</c:v>
                </c:pt>
                <c:pt idx="22">
                  <c:v>13.3</c:v>
                </c:pt>
                <c:pt idx="23">
                  <c:v>13.55</c:v>
                </c:pt>
                <c:pt idx="24">
                  <c:v>13.55</c:v>
                </c:pt>
                <c:pt idx="25">
                  <c:v>13.6</c:v>
                </c:pt>
                <c:pt idx="26">
                  <c:v>13.75</c:v>
                </c:pt>
                <c:pt idx="27">
                  <c:v>13.05</c:v>
                </c:pt>
                <c:pt idx="28">
                  <c:v>14.1</c:v>
                </c:pt>
                <c:pt idx="29">
                  <c:v>13.3</c:v>
                </c:pt>
                <c:pt idx="30">
                  <c:v>12.7</c:v>
                </c:pt>
                <c:pt idx="31">
                  <c:v>13.8</c:v>
                </c:pt>
                <c:pt idx="32">
                  <c:v>11.7</c:v>
                </c:pt>
                <c:pt idx="33">
                  <c:v>11.4</c:v>
                </c:pt>
                <c:pt idx="34">
                  <c:v>10.75</c:v>
                </c:pt>
                <c:pt idx="35">
                  <c:v>11.1</c:v>
                </c:pt>
                <c:pt idx="36">
                  <c:v>11.25</c:v>
                </c:pt>
                <c:pt idx="37">
                  <c:v>11.25</c:v>
                </c:pt>
                <c:pt idx="38">
                  <c:v>11.5</c:v>
                </c:pt>
                <c:pt idx="39">
                  <c:v>13.75</c:v>
                </c:pt>
                <c:pt idx="40">
                  <c:v>15.2</c:v>
                </c:pt>
                <c:pt idx="41">
                  <c:v>15.5</c:v>
                </c:pt>
                <c:pt idx="42">
                  <c:v>15.1</c:v>
                </c:pt>
                <c:pt idx="43">
                  <c:v>13.9</c:v>
                </c:pt>
                <c:pt idx="44">
                  <c:v>14.55</c:v>
                </c:pt>
                <c:pt idx="45">
                  <c:v>14.75</c:v>
                </c:pt>
                <c:pt idx="46">
                  <c:v>14.7</c:v>
                </c:pt>
                <c:pt idx="47">
                  <c:v>12.45</c:v>
                </c:pt>
                <c:pt idx="48">
                  <c:v>11.5</c:v>
                </c:pt>
                <c:pt idx="49">
                  <c:v>10.35</c:v>
                </c:pt>
                <c:pt idx="50">
                  <c:v>10.15</c:v>
                </c:pt>
                <c:pt idx="51">
                  <c:v>11.1</c:v>
                </c:pt>
                <c:pt idx="52">
                  <c:v>11.85</c:v>
                </c:pt>
                <c:pt idx="53">
                  <c:v>11.45</c:v>
                </c:pt>
                <c:pt idx="54">
                  <c:v>11.7</c:v>
                </c:pt>
                <c:pt idx="55">
                  <c:v>12.35</c:v>
                </c:pt>
                <c:pt idx="56">
                  <c:v>12.4</c:v>
                </c:pt>
                <c:pt idx="57">
                  <c:v>12.45</c:v>
                </c:pt>
                <c:pt idx="58">
                  <c:v>12.25</c:v>
                </c:pt>
                <c:pt idx="59">
                  <c:v>12.25</c:v>
                </c:pt>
                <c:pt idx="60">
                  <c:v>11.8</c:v>
                </c:pt>
                <c:pt idx="61">
                  <c:v>12.5</c:v>
                </c:pt>
                <c:pt idx="62">
                  <c:v>11.8</c:v>
                </c:pt>
                <c:pt idx="63">
                  <c:v>11.8</c:v>
                </c:pt>
                <c:pt idx="64">
                  <c:v>11</c:v>
                </c:pt>
                <c:pt idx="65">
                  <c:v>11.7</c:v>
                </c:pt>
                <c:pt idx="66">
                  <c:v>12.4</c:v>
                </c:pt>
                <c:pt idx="67">
                  <c:v>12.6</c:v>
                </c:pt>
                <c:pt idx="68">
                  <c:v>12.6</c:v>
                </c:pt>
                <c:pt idx="69">
                  <c:v>13.05</c:v>
                </c:pt>
                <c:pt idx="70">
                  <c:v>14</c:v>
                </c:pt>
                <c:pt idx="71">
                  <c:v>15.1</c:v>
                </c:pt>
                <c:pt idx="72">
                  <c:v>15.1</c:v>
                </c:pt>
                <c:pt idx="73">
                  <c:v>14.75</c:v>
                </c:pt>
                <c:pt idx="74">
                  <c:v>15.1</c:v>
                </c:pt>
                <c:pt idx="75">
                  <c:v>14.9</c:v>
                </c:pt>
                <c:pt idx="76">
                  <c:v>13.15</c:v>
                </c:pt>
                <c:pt idx="77">
                  <c:v>13.35</c:v>
                </c:pt>
                <c:pt idx="78">
                  <c:v>12.8</c:v>
                </c:pt>
                <c:pt idx="79">
                  <c:v>12.5</c:v>
                </c:pt>
                <c:pt idx="80">
                  <c:v>13</c:v>
                </c:pt>
                <c:pt idx="81">
                  <c:v>13</c:v>
                </c:pt>
                <c:pt idx="82">
                  <c:v>13.25</c:v>
                </c:pt>
                <c:pt idx="83">
                  <c:v>14.2</c:v>
                </c:pt>
                <c:pt idx="84">
                  <c:v>14.3</c:v>
                </c:pt>
                <c:pt idx="85">
                  <c:v>13.8</c:v>
                </c:pt>
                <c:pt idx="86">
                  <c:v>13.3</c:v>
                </c:pt>
                <c:pt idx="87">
                  <c:v>12.75</c:v>
                </c:pt>
                <c:pt idx="88">
                  <c:v>13.25</c:v>
                </c:pt>
                <c:pt idx="89">
                  <c:v>12.65</c:v>
                </c:pt>
                <c:pt idx="90">
                  <c:v>13.65</c:v>
                </c:pt>
                <c:pt idx="91">
                  <c:v>13.75</c:v>
                </c:pt>
                <c:pt idx="92">
                  <c:v>14.1</c:v>
                </c:pt>
                <c:pt idx="93">
                  <c:v>14.65</c:v>
                </c:pt>
                <c:pt idx="94">
                  <c:v>14.9</c:v>
                </c:pt>
                <c:pt idx="95">
                  <c:v>14.8</c:v>
                </c:pt>
                <c:pt idx="96">
                  <c:v>15.1</c:v>
                </c:pt>
                <c:pt idx="97">
                  <c:v>15.8</c:v>
                </c:pt>
                <c:pt idx="98">
                  <c:v>15.9</c:v>
                </c:pt>
                <c:pt idx="99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F8-4728-867E-F132677655B2}"/>
            </c:ext>
          </c:extLst>
        </c:ser>
        <c:ser>
          <c:idx val="3"/>
          <c:order val="2"/>
          <c:tx>
            <c:strRef>
              <c:f>'[datos-6-10-52]CF vs gen'!$E$1</c:f>
              <c:strCache>
                <c:ptCount val="1"/>
                <c:pt idx="0">
                  <c:v>ar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gen'!$E$2:$E$601</c:f>
              <c:numCache>
                <c:formatCode>General</c:formatCode>
                <c:ptCount val="100"/>
                <c:pt idx="0">
                  <c:v>5.55</c:v>
                </c:pt>
                <c:pt idx="1">
                  <c:v>4.8</c:v>
                </c:pt>
                <c:pt idx="2">
                  <c:v>4.0999999999999996</c:v>
                </c:pt>
                <c:pt idx="3">
                  <c:v>4.3499999999999996</c:v>
                </c:pt>
                <c:pt idx="4">
                  <c:v>4.7</c:v>
                </c:pt>
                <c:pt idx="5">
                  <c:v>5.55</c:v>
                </c:pt>
                <c:pt idx="6">
                  <c:v>5.15</c:v>
                </c:pt>
                <c:pt idx="7">
                  <c:v>5.05</c:v>
                </c:pt>
                <c:pt idx="8">
                  <c:v>4.2</c:v>
                </c:pt>
                <c:pt idx="9">
                  <c:v>3.3</c:v>
                </c:pt>
                <c:pt idx="10">
                  <c:v>3.35</c:v>
                </c:pt>
                <c:pt idx="11">
                  <c:v>2.5</c:v>
                </c:pt>
                <c:pt idx="12">
                  <c:v>2.9</c:v>
                </c:pt>
                <c:pt idx="13">
                  <c:v>2.95</c:v>
                </c:pt>
                <c:pt idx="14">
                  <c:v>3.6</c:v>
                </c:pt>
                <c:pt idx="15">
                  <c:v>3.8</c:v>
                </c:pt>
                <c:pt idx="16">
                  <c:v>3.4</c:v>
                </c:pt>
                <c:pt idx="17">
                  <c:v>2.95</c:v>
                </c:pt>
                <c:pt idx="18">
                  <c:v>2.8</c:v>
                </c:pt>
                <c:pt idx="19">
                  <c:v>2.35</c:v>
                </c:pt>
                <c:pt idx="20">
                  <c:v>2.2999999999999998</c:v>
                </c:pt>
                <c:pt idx="21">
                  <c:v>2</c:v>
                </c:pt>
                <c:pt idx="22">
                  <c:v>1.95</c:v>
                </c:pt>
                <c:pt idx="23">
                  <c:v>2.8</c:v>
                </c:pt>
                <c:pt idx="24">
                  <c:v>2.2999999999999998</c:v>
                </c:pt>
                <c:pt idx="25">
                  <c:v>2.2999999999999998</c:v>
                </c:pt>
                <c:pt idx="26">
                  <c:v>2.5499999999999998</c:v>
                </c:pt>
                <c:pt idx="27">
                  <c:v>2.1</c:v>
                </c:pt>
                <c:pt idx="28">
                  <c:v>1.55</c:v>
                </c:pt>
                <c:pt idx="29">
                  <c:v>1.95</c:v>
                </c:pt>
                <c:pt idx="30">
                  <c:v>2.35</c:v>
                </c:pt>
                <c:pt idx="31">
                  <c:v>1.95</c:v>
                </c:pt>
                <c:pt idx="32">
                  <c:v>1.8</c:v>
                </c:pt>
                <c:pt idx="33">
                  <c:v>1.9</c:v>
                </c:pt>
                <c:pt idx="34">
                  <c:v>1.95</c:v>
                </c:pt>
                <c:pt idx="35">
                  <c:v>1.75</c:v>
                </c:pt>
                <c:pt idx="36">
                  <c:v>1.75</c:v>
                </c:pt>
                <c:pt idx="37">
                  <c:v>2.0499999999999998</c:v>
                </c:pt>
                <c:pt idx="38">
                  <c:v>2.2000000000000002</c:v>
                </c:pt>
                <c:pt idx="39">
                  <c:v>2.1</c:v>
                </c:pt>
                <c:pt idx="40">
                  <c:v>1.8</c:v>
                </c:pt>
                <c:pt idx="41">
                  <c:v>1.4</c:v>
                </c:pt>
                <c:pt idx="42">
                  <c:v>1.65</c:v>
                </c:pt>
                <c:pt idx="43">
                  <c:v>1.95</c:v>
                </c:pt>
                <c:pt idx="44">
                  <c:v>1.85</c:v>
                </c:pt>
                <c:pt idx="45">
                  <c:v>1.9</c:v>
                </c:pt>
                <c:pt idx="46">
                  <c:v>2.0499999999999998</c:v>
                </c:pt>
                <c:pt idx="47">
                  <c:v>2.2000000000000002</c:v>
                </c:pt>
                <c:pt idx="48">
                  <c:v>2.2000000000000002</c:v>
                </c:pt>
                <c:pt idx="49">
                  <c:v>2.9</c:v>
                </c:pt>
                <c:pt idx="50">
                  <c:v>2.95</c:v>
                </c:pt>
                <c:pt idx="51">
                  <c:v>2.75</c:v>
                </c:pt>
                <c:pt idx="52">
                  <c:v>3.25</c:v>
                </c:pt>
                <c:pt idx="53">
                  <c:v>3.45</c:v>
                </c:pt>
                <c:pt idx="54">
                  <c:v>3.65</c:v>
                </c:pt>
                <c:pt idx="55">
                  <c:v>3.55</c:v>
                </c:pt>
                <c:pt idx="56">
                  <c:v>3.65</c:v>
                </c:pt>
                <c:pt idx="57">
                  <c:v>4.0999999999999996</c:v>
                </c:pt>
                <c:pt idx="58">
                  <c:v>4.75</c:v>
                </c:pt>
                <c:pt idx="59">
                  <c:v>4.9000000000000004</c:v>
                </c:pt>
                <c:pt idx="60">
                  <c:v>4.5999999999999996</c:v>
                </c:pt>
                <c:pt idx="61">
                  <c:v>5.0999999999999996</c:v>
                </c:pt>
                <c:pt idx="62">
                  <c:v>5</c:v>
                </c:pt>
                <c:pt idx="63">
                  <c:v>4.5</c:v>
                </c:pt>
                <c:pt idx="64">
                  <c:v>4.95</c:v>
                </c:pt>
                <c:pt idx="65">
                  <c:v>3.65</c:v>
                </c:pt>
                <c:pt idx="66">
                  <c:v>3.15</c:v>
                </c:pt>
                <c:pt idx="67">
                  <c:v>3</c:v>
                </c:pt>
                <c:pt idx="68">
                  <c:v>2.65</c:v>
                </c:pt>
                <c:pt idx="69">
                  <c:v>2.4500000000000002</c:v>
                </c:pt>
                <c:pt idx="70">
                  <c:v>2.75</c:v>
                </c:pt>
                <c:pt idx="71">
                  <c:v>2.5</c:v>
                </c:pt>
                <c:pt idx="72">
                  <c:v>2.95</c:v>
                </c:pt>
                <c:pt idx="73">
                  <c:v>2.4500000000000002</c:v>
                </c:pt>
                <c:pt idx="74">
                  <c:v>3</c:v>
                </c:pt>
                <c:pt idx="75">
                  <c:v>3.55</c:v>
                </c:pt>
                <c:pt idx="76">
                  <c:v>3.7</c:v>
                </c:pt>
                <c:pt idx="77">
                  <c:v>3.7</c:v>
                </c:pt>
                <c:pt idx="78">
                  <c:v>4.05</c:v>
                </c:pt>
                <c:pt idx="79">
                  <c:v>3.6</c:v>
                </c:pt>
                <c:pt idx="80">
                  <c:v>3.25</c:v>
                </c:pt>
                <c:pt idx="81">
                  <c:v>3.5</c:v>
                </c:pt>
                <c:pt idx="82">
                  <c:v>3.4</c:v>
                </c:pt>
                <c:pt idx="83">
                  <c:v>3.35</c:v>
                </c:pt>
                <c:pt idx="84">
                  <c:v>3.75</c:v>
                </c:pt>
                <c:pt idx="85">
                  <c:v>4.05</c:v>
                </c:pt>
                <c:pt idx="86">
                  <c:v>3.85</c:v>
                </c:pt>
                <c:pt idx="87">
                  <c:v>4.3</c:v>
                </c:pt>
                <c:pt idx="88">
                  <c:v>4.0999999999999996</c:v>
                </c:pt>
                <c:pt idx="89">
                  <c:v>5.05</c:v>
                </c:pt>
                <c:pt idx="90">
                  <c:v>3.6</c:v>
                </c:pt>
                <c:pt idx="91">
                  <c:v>3.15</c:v>
                </c:pt>
                <c:pt idx="92">
                  <c:v>2.85</c:v>
                </c:pt>
                <c:pt idx="93">
                  <c:v>2.65</c:v>
                </c:pt>
                <c:pt idx="94">
                  <c:v>2.95</c:v>
                </c:pt>
                <c:pt idx="95">
                  <c:v>3.2</c:v>
                </c:pt>
                <c:pt idx="96">
                  <c:v>3</c:v>
                </c:pt>
                <c:pt idx="97">
                  <c:v>3.2</c:v>
                </c:pt>
                <c:pt idx="98">
                  <c:v>2.75</c:v>
                </c:pt>
                <c:pt idx="9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F8-4728-867E-F132677655B2}"/>
            </c:ext>
          </c:extLst>
        </c:ser>
        <c:ser>
          <c:idx val="4"/>
          <c:order val="3"/>
          <c:tx>
            <c:strRef>
              <c:f>'[datos-6-10-52]CF vs gen'!$F$1</c:f>
              <c:strCache>
                <c:ptCount val="1"/>
                <c:pt idx="0">
                  <c:v>en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gen'!$F$2:$F$601</c:f>
              <c:numCache>
                <c:formatCode>General</c:formatCode>
                <c:ptCount val="100"/>
                <c:pt idx="0">
                  <c:v>5.8</c:v>
                </c:pt>
                <c:pt idx="1">
                  <c:v>4.4000000000000004</c:v>
                </c:pt>
                <c:pt idx="2">
                  <c:v>3.9</c:v>
                </c:pt>
                <c:pt idx="3">
                  <c:v>3.65</c:v>
                </c:pt>
                <c:pt idx="4">
                  <c:v>3.7</c:v>
                </c:pt>
                <c:pt idx="5">
                  <c:v>2.75</c:v>
                </c:pt>
                <c:pt idx="6">
                  <c:v>2.75</c:v>
                </c:pt>
                <c:pt idx="7">
                  <c:v>3.15</c:v>
                </c:pt>
                <c:pt idx="8">
                  <c:v>2.95</c:v>
                </c:pt>
                <c:pt idx="9">
                  <c:v>3</c:v>
                </c:pt>
                <c:pt idx="10">
                  <c:v>3.25</c:v>
                </c:pt>
                <c:pt idx="11">
                  <c:v>3.45</c:v>
                </c:pt>
                <c:pt idx="12">
                  <c:v>3.55</c:v>
                </c:pt>
                <c:pt idx="13">
                  <c:v>3</c:v>
                </c:pt>
                <c:pt idx="14">
                  <c:v>2.35</c:v>
                </c:pt>
                <c:pt idx="15">
                  <c:v>1.95</c:v>
                </c:pt>
                <c:pt idx="16">
                  <c:v>2.2000000000000002</c:v>
                </c:pt>
                <c:pt idx="17">
                  <c:v>2.2999999999999998</c:v>
                </c:pt>
                <c:pt idx="18">
                  <c:v>2</c:v>
                </c:pt>
                <c:pt idx="19">
                  <c:v>2.25</c:v>
                </c:pt>
                <c:pt idx="20">
                  <c:v>2.35</c:v>
                </c:pt>
                <c:pt idx="21">
                  <c:v>2.7</c:v>
                </c:pt>
                <c:pt idx="22">
                  <c:v>3.05</c:v>
                </c:pt>
                <c:pt idx="23">
                  <c:v>3.25</c:v>
                </c:pt>
                <c:pt idx="24">
                  <c:v>4.55</c:v>
                </c:pt>
                <c:pt idx="25">
                  <c:v>5.0999999999999996</c:v>
                </c:pt>
                <c:pt idx="26">
                  <c:v>5.55</c:v>
                </c:pt>
                <c:pt idx="27">
                  <c:v>7.45</c:v>
                </c:pt>
                <c:pt idx="28">
                  <c:v>7.8</c:v>
                </c:pt>
                <c:pt idx="29">
                  <c:v>8.6</c:v>
                </c:pt>
                <c:pt idx="30">
                  <c:v>8.9</c:v>
                </c:pt>
                <c:pt idx="31">
                  <c:v>8.6</c:v>
                </c:pt>
                <c:pt idx="32">
                  <c:v>10</c:v>
                </c:pt>
                <c:pt idx="33">
                  <c:v>10</c:v>
                </c:pt>
                <c:pt idx="34">
                  <c:v>10.3</c:v>
                </c:pt>
                <c:pt idx="35">
                  <c:v>10.1</c:v>
                </c:pt>
                <c:pt idx="36">
                  <c:v>10.1</c:v>
                </c:pt>
                <c:pt idx="37">
                  <c:v>9.9499999999999993</c:v>
                </c:pt>
                <c:pt idx="38">
                  <c:v>8.75</c:v>
                </c:pt>
                <c:pt idx="39">
                  <c:v>7.85</c:v>
                </c:pt>
                <c:pt idx="40">
                  <c:v>6.85</c:v>
                </c:pt>
                <c:pt idx="41">
                  <c:v>6.55</c:v>
                </c:pt>
                <c:pt idx="42">
                  <c:v>6.25</c:v>
                </c:pt>
                <c:pt idx="43">
                  <c:v>6.1</c:v>
                </c:pt>
                <c:pt idx="44">
                  <c:v>5.55</c:v>
                </c:pt>
                <c:pt idx="45">
                  <c:v>5.65</c:v>
                </c:pt>
                <c:pt idx="46">
                  <c:v>5.85</c:v>
                </c:pt>
                <c:pt idx="47">
                  <c:v>7</c:v>
                </c:pt>
                <c:pt idx="48">
                  <c:v>6.55</c:v>
                </c:pt>
                <c:pt idx="49">
                  <c:v>6.5</c:v>
                </c:pt>
                <c:pt idx="50">
                  <c:v>6.65</c:v>
                </c:pt>
                <c:pt idx="51">
                  <c:v>6.2</c:v>
                </c:pt>
                <c:pt idx="52">
                  <c:v>5.55</c:v>
                </c:pt>
                <c:pt idx="53">
                  <c:v>5.05</c:v>
                </c:pt>
                <c:pt idx="54">
                  <c:v>4.3499999999999996</c:v>
                </c:pt>
                <c:pt idx="55">
                  <c:v>4.2</c:v>
                </c:pt>
                <c:pt idx="56">
                  <c:v>4.55</c:v>
                </c:pt>
                <c:pt idx="57">
                  <c:v>4.9000000000000004</c:v>
                </c:pt>
                <c:pt idx="58">
                  <c:v>4.4000000000000004</c:v>
                </c:pt>
                <c:pt idx="59">
                  <c:v>3.8</c:v>
                </c:pt>
                <c:pt idx="60">
                  <c:v>3.7</c:v>
                </c:pt>
                <c:pt idx="61">
                  <c:v>3.85</c:v>
                </c:pt>
                <c:pt idx="62">
                  <c:v>4.5999999999999996</c:v>
                </c:pt>
                <c:pt idx="63">
                  <c:v>4.8</c:v>
                </c:pt>
                <c:pt idx="64">
                  <c:v>4.8</c:v>
                </c:pt>
                <c:pt idx="65">
                  <c:v>5.9</c:v>
                </c:pt>
                <c:pt idx="66">
                  <c:v>6.55</c:v>
                </c:pt>
                <c:pt idx="67">
                  <c:v>6.45</c:v>
                </c:pt>
                <c:pt idx="68">
                  <c:v>6.45</c:v>
                </c:pt>
                <c:pt idx="69">
                  <c:v>6.4</c:v>
                </c:pt>
                <c:pt idx="70">
                  <c:v>5</c:v>
                </c:pt>
                <c:pt idx="71">
                  <c:v>3.7</c:v>
                </c:pt>
                <c:pt idx="72">
                  <c:v>3.3</c:v>
                </c:pt>
                <c:pt idx="73">
                  <c:v>3.4</c:v>
                </c:pt>
                <c:pt idx="74">
                  <c:v>3.15</c:v>
                </c:pt>
                <c:pt idx="75">
                  <c:v>3.15</c:v>
                </c:pt>
                <c:pt idx="76">
                  <c:v>4.2</c:v>
                </c:pt>
                <c:pt idx="77">
                  <c:v>4.25</c:v>
                </c:pt>
                <c:pt idx="78">
                  <c:v>4.55</c:v>
                </c:pt>
                <c:pt idx="79">
                  <c:v>4.95</c:v>
                </c:pt>
                <c:pt idx="80">
                  <c:v>5.35</c:v>
                </c:pt>
                <c:pt idx="81">
                  <c:v>5.3</c:v>
                </c:pt>
                <c:pt idx="82">
                  <c:v>5.45</c:v>
                </c:pt>
                <c:pt idx="83">
                  <c:v>4.5999999999999996</c:v>
                </c:pt>
                <c:pt idx="84">
                  <c:v>4.5</c:v>
                </c:pt>
                <c:pt idx="85">
                  <c:v>4.25</c:v>
                </c:pt>
                <c:pt idx="86">
                  <c:v>4.4000000000000004</c:v>
                </c:pt>
                <c:pt idx="87">
                  <c:v>4.5</c:v>
                </c:pt>
                <c:pt idx="88">
                  <c:v>4</c:v>
                </c:pt>
                <c:pt idx="89">
                  <c:v>4</c:v>
                </c:pt>
                <c:pt idx="90">
                  <c:v>3.65</c:v>
                </c:pt>
                <c:pt idx="91">
                  <c:v>4.1500000000000004</c:v>
                </c:pt>
                <c:pt idx="92">
                  <c:v>4.2</c:v>
                </c:pt>
                <c:pt idx="93">
                  <c:v>4.05</c:v>
                </c:pt>
                <c:pt idx="94">
                  <c:v>4.05</c:v>
                </c:pt>
                <c:pt idx="95">
                  <c:v>4.25</c:v>
                </c:pt>
                <c:pt idx="96">
                  <c:v>4.75</c:v>
                </c:pt>
                <c:pt idx="97">
                  <c:v>4.75</c:v>
                </c:pt>
                <c:pt idx="98">
                  <c:v>4.6500000000000004</c:v>
                </c:pt>
                <c:pt idx="9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AF8-4728-867E-F132677655B2}"/>
            </c:ext>
          </c:extLst>
        </c:ser>
        <c:ser>
          <c:idx val="5"/>
          <c:order val="4"/>
          <c:tx>
            <c:strRef>
              <c:f>'[datos-6-10-52]CF vs gen'!$G$1</c:f>
              <c:strCache>
                <c:ptCount val="1"/>
                <c:pt idx="0">
                  <c:v>ag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'[datos-6-10-52]CF vs gen'!$B$5:$B$599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'[datos-6-10-52]CF vs gen'!$G$2:$G$601</c:f>
              <c:numCache>
                <c:formatCode>General</c:formatCode>
                <c:ptCount val="100"/>
                <c:pt idx="0">
                  <c:v>7.05</c:v>
                </c:pt>
                <c:pt idx="1">
                  <c:v>8.5500000000000007</c:v>
                </c:pt>
                <c:pt idx="2">
                  <c:v>7.35</c:v>
                </c:pt>
                <c:pt idx="3">
                  <c:v>5.75</c:v>
                </c:pt>
                <c:pt idx="4">
                  <c:v>5.15</c:v>
                </c:pt>
                <c:pt idx="5">
                  <c:v>3.25</c:v>
                </c:pt>
                <c:pt idx="6">
                  <c:v>3.7</c:v>
                </c:pt>
                <c:pt idx="7">
                  <c:v>4.6500000000000004</c:v>
                </c:pt>
                <c:pt idx="8">
                  <c:v>4.7</c:v>
                </c:pt>
                <c:pt idx="9">
                  <c:v>4.2</c:v>
                </c:pt>
                <c:pt idx="10">
                  <c:v>3.6</c:v>
                </c:pt>
                <c:pt idx="11">
                  <c:v>3.7</c:v>
                </c:pt>
                <c:pt idx="12">
                  <c:v>3.45</c:v>
                </c:pt>
                <c:pt idx="13">
                  <c:v>3.9</c:v>
                </c:pt>
                <c:pt idx="14">
                  <c:v>3.75</c:v>
                </c:pt>
                <c:pt idx="15">
                  <c:v>3.5</c:v>
                </c:pt>
                <c:pt idx="16">
                  <c:v>4.4000000000000004</c:v>
                </c:pt>
                <c:pt idx="17">
                  <c:v>4.2</c:v>
                </c:pt>
                <c:pt idx="18">
                  <c:v>4.6500000000000004</c:v>
                </c:pt>
                <c:pt idx="19">
                  <c:v>4.3499999999999996</c:v>
                </c:pt>
                <c:pt idx="20">
                  <c:v>4.1500000000000004</c:v>
                </c:pt>
                <c:pt idx="21">
                  <c:v>4</c:v>
                </c:pt>
                <c:pt idx="22">
                  <c:v>4.0999999999999996</c:v>
                </c:pt>
                <c:pt idx="23">
                  <c:v>4.3499999999999996</c:v>
                </c:pt>
                <c:pt idx="24">
                  <c:v>4.45</c:v>
                </c:pt>
                <c:pt idx="25">
                  <c:v>4.25</c:v>
                </c:pt>
                <c:pt idx="26">
                  <c:v>4.3</c:v>
                </c:pt>
                <c:pt idx="27">
                  <c:v>4.0999999999999996</c:v>
                </c:pt>
                <c:pt idx="28">
                  <c:v>3.25</c:v>
                </c:pt>
                <c:pt idx="29">
                  <c:v>3.3</c:v>
                </c:pt>
                <c:pt idx="30">
                  <c:v>3.65</c:v>
                </c:pt>
                <c:pt idx="31">
                  <c:v>3.3</c:v>
                </c:pt>
                <c:pt idx="32">
                  <c:v>3.8</c:v>
                </c:pt>
                <c:pt idx="33">
                  <c:v>3.45</c:v>
                </c:pt>
                <c:pt idx="34">
                  <c:v>4.3</c:v>
                </c:pt>
                <c:pt idx="35">
                  <c:v>4.3</c:v>
                </c:pt>
                <c:pt idx="36">
                  <c:v>3.2</c:v>
                </c:pt>
                <c:pt idx="37">
                  <c:v>3.1</c:v>
                </c:pt>
                <c:pt idx="38">
                  <c:v>3.4</c:v>
                </c:pt>
                <c:pt idx="39">
                  <c:v>3.4</c:v>
                </c:pt>
                <c:pt idx="40">
                  <c:v>3.5</c:v>
                </c:pt>
                <c:pt idx="41">
                  <c:v>3.75</c:v>
                </c:pt>
                <c:pt idx="42">
                  <c:v>3.95</c:v>
                </c:pt>
                <c:pt idx="43">
                  <c:v>4.1500000000000004</c:v>
                </c:pt>
                <c:pt idx="44">
                  <c:v>4.4000000000000004</c:v>
                </c:pt>
                <c:pt idx="45">
                  <c:v>4</c:v>
                </c:pt>
                <c:pt idx="46">
                  <c:v>3.9</c:v>
                </c:pt>
                <c:pt idx="47">
                  <c:v>4.7</c:v>
                </c:pt>
                <c:pt idx="48">
                  <c:v>4.75</c:v>
                </c:pt>
                <c:pt idx="49">
                  <c:v>5.15</c:v>
                </c:pt>
                <c:pt idx="50">
                  <c:v>5.5</c:v>
                </c:pt>
                <c:pt idx="51">
                  <c:v>5.45</c:v>
                </c:pt>
                <c:pt idx="52">
                  <c:v>5.45</c:v>
                </c:pt>
                <c:pt idx="53">
                  <c:v>5.95</c:v>
                </c:pt>
                <c:pt idx="54">
                  <c:v>5.9</c:v>
                </c:pt>
                <c:pt idx="55">
                  <c:v>5.4</c:v>
                </c:pt>
                <c:pt idx="56">
                  <c:v>4.7</c:v>
                </c:pt>
                <c:pt idx="57">
                  <c:v>3.75</c:v>
                </c:pt>
                <c:pt idx="58">
                  <c:v>4.25</c:v>
                </c:pt>
                <c:pt idx="59">
                  <c:v>4.3</c:v>
                </c:pt>
                <c:pt idx="60">
                  <c:v>4.3</c:v>
                </c:pt>
                <c:pt idx="61">
                  <c:v>3.5</c:v>
                </c:pt>
                <c:pt idx="62">
                  <c:v>3.4</c:v>
                </c:pt>
                <c:pt idx="63">
                  <c:v>3.7</c:v>
                </c:pt>
                <c:pt idx="64">
                  <c:v>3.85</c:v>
                </c:pt>
                <c:pt idx="65">
                  <c:v>3.7</c:v>
                </c:pt>
                <c:pt idx="66">
                  <c:v>3.6</c:v>
                </c:pt>
                <c:pt idx="67">
                  <c:v>3.8</c:v>
                </c:pt>
                <c:pt idx="68">
                  <c:v>4</c:v>
                </c:pt>
                <c:pt idx="69">
                  <c:v>3.9</c:v>
                </c:pt>
                <c:pt idx="70">
                  <c:v>3.85</c:v>
                </c:pt>
                <c:pt idx="71">
                  <c:v>4.0999999999999996</c:v>
                </c:pt>
                <c:pt idx="72">
                  <c:v>4.05</c:v>
                </c:pt>
                <c:pt idx="73">
                  <c:v>4.1500000000000004</c:v>
                </c:pt>
                <c:pt idx="74">
                  <c:v>4</c:v>
                </c:pt>
                <c:pt idx="75">
                  <c:v>3.7</c:v>
                </c:pt>
                <c:pt idx="76">
                  <c:v>3.9</c:v>
                </c:pt>
                <c:pt idx="77">
                  <c:v>3.9</c:v>
                </c:pt>
                <c:pt idx="78">
                  <c:v>3.65</c:v>
                </c:pt>
                <c:pt idx="79">
                  <c:v>4.45</c:v>
                </c:pt>
                <c:pt idx="80">
                  <c:v>4.3</c:v>
                </c:pt>
                <c:pt idx="81">
                  <c:v>4.5999999999999996</c:v>
                </c:pt>
                <c:pt idx="82">
                  <c:v>4.0999999999999996</c:v>
                </c:pt>
                <c:pt idx="83">
                  <c:v>4.4000000000000004</c:v>
                </c:pt>
                <c:pt idx="84">
                  <c:v>4</c:v>
                </c:pt>
                <c:pt idx="85">
                  <c:v>4.2</c:v>
                </c:pt>
                <c:pt idx="86">
                  <c:v>4.25</c:v>
                </c:pt>
                <c:pt idx="87">
                  <c:v>4.45</c:v>
                </c:pt>
                <c:pt idx="88">
                  <c:v>4.3</c:v>
                </c:pt>
                <c:pt idx="89">
                  <c:v>3.6</c:v>
                </c:pt>
                <c:pt idx="90">
                  <c:v>5.4</c:v>
                </c:pt>
                <c:pt idx="91">
                  <c:v>5.15</c:v>
                </c:pt>
                <c:pt idx="92">
                  <c:v>4.7</c:v>
                </c:pt>
                <c:pt idx="93">
                  <c:v>4.3499999999999996</c:v>
                </c:pt>
                <c:pt idx="94">
                  <c:v>3.95</c:v>
                </c:pt>
                <c:pt idx="95">
                  <c:v>4.0999999999999996</c:v>
                </c:pt>
                <c:pt idx="96">
                  <c:v>3.75</c:v>
                </c:pt>
                <c:pt idx="97">
                  <c:v>3.35</c:v>
                </c:pt>
                <c:pt idx="98">
                  <c:v>3.3</c:v>
                </c:pt>
                <c:pt idx="99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F8-4728-867E-F13267765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65312"/>
        <c:axId val="122767232"/>
      </c:lineChart>
      <c:catAx>
        <c:axId val="12276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67232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12276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276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'[datos-6-10-51.xlsx]Hoja1'!$B$1</c:f>
              <c:strCache>
                <c:ptCount val="1"/>
                <c:pt idx="0">
                  <c:v>Media puntuacion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'[datos-6-10-51.xlsx]Hoja1'!$A$2:$A$51</c:f>
              <c:numCache>
                <c:formatCode>General</c:formatCode>
                <c:ptCount val="50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  <c:pt idx="14">
                  <c:v>29</c:v>
                </c:pt>
                <c:pt idx="15">
                  <c:v>31</c:v>
                </c:pt>
                <c:pt idx="16">
                  <c:v>33</c:v>
                </c:pt>
                <c:pt idx="17">
                  <c:v>35</c:v>
                </c:pt>
                <c:pt idx="18">
                  <c:v>37</c:v>
                </c:pt>
                <c:pt idx="19">
                  <c:v>39</c:v>
                </c:pt>
                <c:pt idx="20">
                  <c:v>41</c:v>
                </c:pt>
                <c:pt idx="21">
                  <c:v>43</c:v>
                </c:pt>
                <c:pt idx="22">
                  <c:v>45</c:v>
                </c:pt>
                <c:pt idx="23">
                  <c:v>47</c:v>
                </c:pt>
                <c:pt idx="24">
                  <c:v>49</c:v>
                </c:pt>
                <c:pt idx="25">
                  <c:v>51</c:v>
                </c:pt>
                <c:pt idx="26">
                  <c:v>53</c:v>
                </c:pt>
                <c:pt idx="27">
                  <c:v>55</c:v>
                </c:pt>
                <c:pt idx="28">
                  <c:v>57</c:v>
                </c:pt>
                <c:pt idx="29">
                  <c:v>59</c:v>
                </c:pt>
                <c:pt idx="30">
                  <c:v>61</c:v>
                </c:pt>
                <c:pt idx="31">
                  <c:v>63</c:v>
                </c:pt>
                <c:pt idx="32">
                  <c:v>65</c:v>
                </c:pt>
                <c:pt idx="33">
                  <c:v>67</c:v>
                </c:pt>
                <c:pt idx="34">
                  <c:v>69</c:v>
                </c:pt>
                <c:pt idx="35">
                  <c:v>71</c:v>
                </c:pt>
                <c:pt idx="36">
                  <c:v>73</c:v>
                </c:pt>
                <c:pt idx="37">
                  <c:v>75</c:v>
                </c:pt>
                <c:pt idx="38">
                  <c:v>77</c:v>
                </c:pt>
                <c:pt idx="39">
                  <c:v>79</c:v>
                </c:pt>
                <c:pt idx="40">
                  <c:v>81</c:v>
                </c:pt>
                <c:pt idx="41">
                  <c:v>83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91</c:v>
                </c:pt>
                <c:pt idx="46">
                  <c:v>93</c:v>
                </c:pt>
                <c:pt idx="47">
                  <c:v>95</c:v>
                </c:pt>
                <c:pt idx="48">
                  <c:v>97</c:v>
                </c:pt>
                <c:pt idx="49">
                  <c:v>99</c:v>
                </c:pt>
              </c:numCache>
            </c:numRef>
          </c:cat>
          <c:val>
            <c:numRef>
              <c:f>'[datos-6-10-51.xlsx]Hoja1'!$B$2:$B$30</c:f>
              <c:numCache>
                <c:formatCode>General</c:formatCode>
                <c:ptCount val="29"/>
                <c:pt idx="0">
                  <c:v>271</c:v>
                </c:pt>
                <c:pt idx="1">
                  <c:v>381</c:v>
                </c:pt>
                <c:pt idx="2">
                  <c:v>390</c:v>
                </c:pt>
                <c:pt idx="3">
                  <c:v>434</c:v>
                </c:pt>
                <c:pt idx="4">
                  <c:v>451</c:v>
                </c:pt>
                <c:pt idx="5">
                  <c:v>197</c:v>
                </c:pt>
                <c:pt idx="6">
                  <c:v>237</c:v>
                </c:pt>
                <c:pt idx="7">
                  <c:v>260</c:v>
                </c:pt>
                <c:pt idx="8">
                  <c:v>384</c:v>
                </c:pt>
                <c:pt idx="9">
                  <c:v>409</c:v>
                </c:pt>
                <c:pt idx="10">
                  <c:v>210</c:v>
                </c:pt>
                <c:pt idx="11">
                  <c:v>346</c:v>
                </c:pt>
                <c:pt idx="12">
                  <c:v>388</c:v>
                </c:pt>
                <c:pt idx="13">
                  <c:v>491</c:v>
                </c:pt>
                <c:pt idx="14">
                  <c:v>520</c:v>
                </c:pt>
                <c:pt idx="15">
                  <c:v>292</c:v>
                </c:pt>
                <c:pt idx="16">
                  <c:v>324</c:v>
                </c:pt>
                <c:pt idx="17">
                  <c:v>406</c:v>
                </c:pt>
                <c:pt idx="18">
                  <c:v>480</c:v>
                </c:pt>
                <c:pt idx="19">
                  <c:v>568</c:v>
                </c:pt>
                <c:pt idx="20">
                  <c:v>308</c:v>
                </c:pt>
                <c:pt idx="21">
                  <c:v>376</c:v>
                </c:pt>
                <c:pt idx="22">
                  <c:v>403</c:v>
                </c:pt>
                <c:pt idx="23">
                  <c:v>466</c:v>
                </c:pt>
                <c:pt idx="24">
                  <c:v>482</c:v>
                </c:pt>
                <c:pt idx="25">
                  <c:v>293</c:v>
                </c:pt>
                <c:pt idx="26">
                  <c:v>329</c:v>
                </c:pt>
                <c:pt idx="27">
                  <c:v>372</c:v>
                </c:pt>
                <c:pt idx="28">
                  <c:v>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B9-455B-BCE7-593230500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890752"/>
        <c:axId val="78539392"/>
      </c:lineChart>
      <c:catAx>
        <c:axId val="66890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Generación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8539392"/>
        <c:crosses val="autoZero"/>
        <c:auto val="1"/>
        <c:lblAlgn val="ctr"/>
        <c:lblOffset val="100"/>
        <c:noMultiLvlLbl val="0"/>
      </c:catAx>
      <c:valAx>
        <c:axId val="7853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Puntuación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689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Poder relativo</a:t>
            </a:r>
            <a:r>
              <a:rPr lang="es-ES" baseline="0"/>
              <a:t> a última generación</a:t>
            </a:r>
            <a:endParaRPr lang="es-E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'[datos-6-10-51.xlsx]Hoja1'!$K$2:$K$11</c:f>
              <c:numCache>
                <c:formatCode>General</c:formatCode>
                <c:ptCount val="10"/>
                <c:pt idx="0">
                  <c:v>9</c:v>
                </c:pt>
                <c:pt idx="1">
                  <c:v>19</c:v>
                </c:pt>
                <c:pt idx="2">
                  <c:v>29</c:v>
                </c:pt>
                <c:pt idx="3">
                  <c:v>39</c:v>
                </c:pt>
                <c:pt idx="4">
                  <c:v>49</c:v>
                </c:pt>
                <c:pt idx="5">
                  <c:v>59</c:v>
                </c:pt>
                <c:pt idx="6">
                  <c:v>69</c:v>
                </c:pt>
                <c:pt idx="7">
                  <c:v>79</c:v>
                </c:pt>
                <c:pt idx="8">
                  <c:v>89</c:v>
                </c:pt>
                <c:pt idx="9">
                  <c:v>99</c:v>
                </c:pt>
              </c:numCache>
            </c:numRef>
          </c:cat>
          <c:val>
            <c:numRef>
              <c:f>'[datos-6-10-51.xlsx]Hoja1'!$M$2:$M$11</c:f>
              <c:numCache>
                <c:formatCode>General</c:formatCode>
                <c:ptCount val="10"/>
                <c:pt idx="0">
                  <c:v>0</c:v>
                </c:pt>
                <c:pt idx="1">
                  <c:v>0.12822660098522171</c:v>
                </c:pt>
                <c:pt idx="2">
                  <c:v>0.19865735767991408</c:v>
                </c:pt>
                <c:pt idx="3">
                  <c:v>0.38366568595401551</c:v>
                </c:pt>
                <c:pt idx="4">
                  <c:v>0.51150691639123513</c:v>
                </c:pt>
                <c:pt idx="5">
                  <c:v>0.67533863985476894</c:v>
                </c:pt>
                <c:pt idx="6">
                  <c:v>0.77136867325546588</c:v>
                </c:pt>
                <c:pt idx="7">
                  <c:v>0.87203783870450535</c:v>
                </c:pt>
                <c:pt idx="8">
                  <c:v>0.94745078243311454</c:v>
                </c:pt>
                <c:pt idx="9">
                  <c:v>0.99999999999999989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F-4F0E-9E1F-54D9DBE72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380992"/>
        <c:axId val="120469376"/>
      </c:lineChart>
      <c:catAx>
        <c:axId val="11938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Puntuación relativa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0469376"/>
        <c:crosses val="autoZero"/>
        <c:auto val="1"/>
        <c:lblAlgn val="ctr"/>
        <c:lblOffset val="100"/>
        <c:noMultiLvlLbl val="0"/>
      </c:catAx>
      <c:valAx>
        <c:axId val="12046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1938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8516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 gusta la de las dos </a:t>
            </a:r>
            <a:r>
              <a:rPr lang="es-ES" dirty="0" err="1"/>
              <a:t>manos.Pero</a:t>
            </a:r>
            <a:r>
              <a:rPr lang="es-ES" dirty="0"/>
              <a:t> con el fondo queda un poco </a:t>
            </a:r>
            <a:r>
              <a:rPr lang="es-ES" dirty="0" err="1"/>
              <a:t>raruno</a:t>
            </a:r>
            <a:r>
              <a:rPr lang="es-ES" dirty="0"/>
              <a:t> </a:t>
            </a:r>
            <a:r>
              <a:rPr lang="es-ES" dirty="0" err="1"/>
              <a:t>hajaajaj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 parece correcto, pero sería mucho más descriptivo con el texto. En el sentido de pondría la </a:t>
            </a:r>
            <a:r>
              <a:rPr lang="es-ES" dirty="0" err="1"/>
              <a:t>info</a:t>
            </a:r>
            <a:r>
              <a:rPr lang="es-ES" dirty="0"/>
              <a:t> mas “por puntos” en lugar de un texto con todo. No se si me explico.</a:t>
            </a:r>
          </a:p>
        </p:txBody>
      </p:sp>
    </p:spTree>
    <p:extLst>
      <p:ext uri="{BB962C8B-B14F-4D97-AF65-F5344CB8AC3E}">
        <p14:creationId xmlns:p14="http://schemas.microsoft.com/office/powerpoint/2010/main" val="37112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Correcto. Ajustar la alineación del texto (tengo mucho TOC jajaja)-</a:t>
            </a:r>
          </a:p>
          <a:p>
            <a:r>
              <a:rPr lang="es-ES" dirty="0"/>
              <a:t>Quizá un poco también de lo que comento en la diapo anterior. En lugar de texto, mas por puntos. Mañana lo vemos por la tarde</a:t>
            </a:r>
          </a:p>
        </p:txBody>
      </p:sp>
    </p:spTree>
    <p:extLst>
      <p:ext uri="{BB962C8B-B14F-4D97-AF65-F5344CB8AC3E}">
        <p14:creationId xmlns:p14="http://schemas.microsoft.com/office/powerpoint/2010/main" val="239907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Realmente aquí irían los conceptos básicos del algoritmo evolutivo (genoma, f evaluación, </a:t>
            </a:r>
            <a:r>
              <a:rPr lang="es-ES" dirty="0" err="1"/>
              <a:t>op</a:t>
            </a:r>
            <a:r>
              <a:rPr lang="es-ES" dirty="0"/>
              <a:t> selección cruce y mutación), y en la siguiente sección de “adaptación al problema “ iría el como hemos adaptado el problema a estos conceptos del algoritmo. Dejo a la derecha lo que yo pondría. De todas maneras mañana por la tarde estaré en casa toda la tarde y podemos discutir juntos todos estos puntos. (y hacer un pseudo ensayo de la presentación)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Cambiaria genoma por “codificación del genoma”. Explicar que es cada sigla de las características físicas (queda un poco </a:t>
            </a:r>
            <a:r>
              <a:rPr lang="es-ES" dirty="0" err="1"/>
              <a:t>raruno</a:t>
            </a:r>
            <a:r>
              <a:rPr lang="es-ES" dirty="0"/>
              <a:t> solo puesto así con siglas).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Vale, mañana vemos como reestructuramos esta </a:t>
            </a:r>
            <a:r>
              <a:rPr lang="es-ES" dirty="0" err="1"/>
              <a:t>info</a:t>
            </a:r>
            <a:r>
              <a:rPr lang="es-ES" dirty="0"/>
              <a:t> en varias diapositivas para que no quede muy sobrecargada esta.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Yo pondría una diapo por etapa, en la que ponemos los cambios que hemos hecho con respecto a la anterior, por que lo hemos hecho, y que resultados esperábamos y hemos tenido. Mañana lo hablamos.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Osea</a:t>
            </a:r>
            <a:r>
              <a:rPr lang="es-ES" dirty="0"/>
              <a:t> la idea de esta diapo es buena, pero creo que es demasiada información en una sola diapositiva.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ES" dirty="0"/>
              <a:t>Poner en esta diapo </a:t>
            </a:r>
            <a:r>
              <a:rPr lang="es-ES" dirty="0" err="1"/>
              <a:t>info</a:t>
            </a:r>
            <a:r>
              <a:rPr lang="es-ES" dirty="0"/>
              <a:t> en texto con los comentarios principales de la grafica</a:t>
            </a:r>
          </a:p>
          <a:p>
            <a:pPr marL="139700" indent="0">
              <a:buNone/>
            </a:pPr>
            <a:r>
              <a:rPr lang="es-ES" dirty="0"/>
              <a:t>En plan que la </a:t>
            </a:r>
            <a:r>
              <a:rPr lang="es-ES" dirty="0" err="1"/>
              <a:t>info</a:t>
            </a:r>
            <a:r>
              <a:rPr lang="es-ES" dirty="0"/>
              <a:t> que digamos durante esta diapo quede resumida en un par de puntos que pongamos en texto. </a:t>
            </a:r>
            <a:r>
              <a:rPr lang="es-ES" dirty="0" err="1"/>
              <a:t>Idem</a:t>
            </a:r>
            <a:r>
              <a:rPr lang="es-ES" dirty="0"/>
              <a:t> con el resto de diapos de graficas.</a:t>
            </a:r>
          </a:p>
        </p:txBody>
      </p:sp>
    </p:spTree>
    <p:extLst>
      <p:ext uri="{BB962C8B-B14F-4D97-AF65-F5344CB8AC3E}">
        <p14:creationId xmlns:p14="http://schemas.microsoft.com/office/powerpoint/2010/main" val="300290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1403648" y="1203598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Computación Evolutiva</a:t>
            </a:r>
            <a:endParaRPr dirty="0"/>
          </a:p>
        </p:txBody>
      </p:sp>
      <p:sp>
        <p:nvSpPr>
          <p:cNvPr id="2" name="1 CuadroTexto"/>
          <p:cNvSpPr txBox="1"/>
          <p:nvPr/>
        </p:nvSpPr>
        <p:spPr>
          <a:xfrm>
            <a:off x="5076056" y="386789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Por Jorge Vázquez Acevedo </a:t>
            </a:r>
          </a:p>
          <a:p>
            <a:r>
              <a:rPr lang="es-ES" dirty="0">
                <a:solidFill>
                  <a:schemeClr val="bg1"/>
                </a:solidFill>
              </a:rPr>
              <a:t>Y Jaime Miguel Hernández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7" name="6 Gráfico">
            <a:extLst>
              <a:ext uri="{FF2B5EF4-FFF2-40B4-BE49-F238E27FC236}">
                <a16:creationId xmlns:a16="http://schemas.microsoft.com/office/drawing/2014/main" id="{AE696FA1-D1FE-4E13-BC14-60638BA85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194702"/>
              </p:ext>
            </p:extLst>
          </p:nvPr>
        </p:nvGraphicFramePr>
        <p:xfrm>
          <a:off x="1475656" y="627534"/>
          <a:ext cx="563308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97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7" name="6 Gráfico">
            <a:extLst>
              <a:ext uri="{FF2B5EF4-FFF2-40B4-BE49-F238E27FC236}">
                <a16:creationId xmlns:a16="http://schemas.microsoft.com/office/drawing/2014/main" id="{EF062C18-8D6C-4D95-B9E8-9A69D534A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984476"/>
              </p:ext>
            </p:extLst>
          </p:nvPr>
        </p:nvGraphicFramePr>
        <p:xfrm>
          <a:off x="1979712" y="987574"/>
          <a:ext cx="47472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932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6025500" cy="857400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36" y="267494"/>
            <a:ext cx="143459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80749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228184" y="1779662"/>
            <a:ext cx="2592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¿pongo más? JAJAJAJAJ DIME SI TE GUSTA ALGUNA DE ESAS FOTOS PORQUE una es muy graciosa y la otra parece de demasiado motivado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79512" y="1059582"/>
            <a:ext cx="57951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¿Objetivos alcanzados?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no hemos conseguido o hemos cambiado del objetivo inicial?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Posibles mejoras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r>
              <a:rPr lang="es-ES" u="sng" dirty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611560" y="195486"/>
            <a:ext cx="5796900" cy="792088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13" name="12 CuadroTexto">
            <a:hlinkClick r:id="rId3" action="ppaction://hlinksldjump"/>
          </p:cNvPr>
          <p:cNvSpPr txBox="1"/>
          <p:nvPr/>
        </p:nvSpPr>
        <p:spPr>
          <a:xfrm>
            <a:off x="683568" y="1275606"/>
            <a:ext cx="70567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3" action="ppaction://hlinksldjump"/>
              </a:rPr>
              <a:t>Problema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4" action="ppaction://hlinksldjump"/>
              </a:rPr>
              <a:t>Objetivo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4" action="ppaction://hlinksldjump"/>
              </a:rPr>
              <a:t>Conceptos Básicos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5" action="ppaction://hlinksldjump"/>
              </a:rPr>
              <a:t>Adaptación  del problema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6" action="ppaction://hlinksldjump"/>
              </a:rPr>
              <a:t>Planteamiento Inicial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7" action="ppaction://hlinksldjump"/>
              </a:rPr>
              <a:t>Proceso y Dificultades </a:t>
            </a: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8" action="ppaction://hlinksldjump"/>
              </a:rPr>
              <a:t>Resultados Finales</a:t>
            </a:r>
            <a:endParaRPr lang="es-ES" sz="24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hlinkClick r:id="rId9" action="ppaction://hlinksldjump"/>
              </a:rPr>
              <a:t>Conclusiones</a:t>
            </a:r>
            <a:endParaRPr lang="es-ES" sz="24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7494"/>
            <a:ext cx="5796900" cy="720080"/>
          </a:xfrm>
        </p:spPr>
        <p:txBody>
          <a:bodyPr/>
          <a:lstStyle/>
          <a:p>
            <a:r>
              <a:rPr lang="es-ES" dirty="0"/>
              <a:t>Tema a tratar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1707654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Investigación sobre un modelo evolutivo en el que simulamos un ecosistema de criaturas, las cuales combaten para determinar cuál es más la fuerte.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600" y="314781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Ponemos algo más? O simplemente ponemos más fotos y ya?</a:t>
            </a:r>
          </a:p>
        </p:txBody>
      </p:sp>
    </p:spTree>
    <p:extLst>
      <p:ext uri="{BB962C8B-B14F-4D97-AF65-F5344CB8AC3E}">
        <p14:creationId xmlns:p14="http://schemas.microsoft.com/office/powerpoint/2010/main" val="16455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5796900" cy="720080"/>
          </a:xfrm>
        </p:spPr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7007" y="3099408"/>
            <a:ext cx="46970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Durante el desarrollo de la investigación introduciremos cambios en el algoritmo evolutivo, que permitirá encontrar resultados diferentes, con una convergencia más rápida o con mayor diversidad, entre otros aspectos importantes.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77007" y="134761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Investigar y experimentar con un modelo del ecosistema y un algoritmo evolutivo con el que  trataremos de encontrar criaturas cada vez mejores (de acorde al mencionado sistema de combate).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600735" y="2624594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Ponemos algo más? O simplemente ponemos más fotos y ya?</a:t>
            </a:r>
          </a:p>
        </p:txBody>
      </p:sp>
    </p:spTree>
    <p:extLst>
      <p:ext uri="{BB962C8B-B14F-4D97-AF65-F5344CB8AC3E}">
        <p14:creationId xmlns:p14="http://schemas.microsoft.com/office/powerpoint/2010/main" val="190378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195486"/>
            <a:ext cx="6025500" cy="720080"/>
          </a:xfrm>
        </p:spPr>
        <p:txBody>
          <a:bodyPr/>
          <a:lstStyle/>
          <a:p>
            <a:r>
              <a:rPr lang="es-ES" dirty="0"/>
              <a:t>Conceptos Básicos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7544" y="1513914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GENOMA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CRIATURA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COMBATE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FUNCIÓN DE EVALUACIÓN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090BE4-CD72-46EB-8D21-36AA5D0C071E}"/>
              </a:ext>
            </a:extLst>
          </p:cNvPr>
          <p:cNvSpPr txBox="1"/>
          <p:nvPr/>
        </p:nvSpPr>
        <p:spPr>
          <a:xfrm>
            <a:off x="5580112" y="1707654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Genoma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Población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F. Evaluación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 Selección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 Cruce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Operador Mutación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23528" y="267494"/>
            <a:ext cx="6025500" cy="648072"/>
          </a:xfrm>
        </p:spPr>
        <p:txBody>
          <a:bodyPr/>
          <a:lstStyle/>
          <a:p>
            <a:r>
              <a:rPr lang="es-ES" dirty="0"/>
              <a:t>Adaptación</a:t>
            </a:r>
            <a:r>
              <a:rPr lang="es-ES" baseline="0" dirty="0"/>
              <a:t>  del problema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-180528" y="1127933"/>
            <a:ext cx="7488832" cy="28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Courier New"/>
              <a:buChar char="o"/>
              <a:tabLst>
                <a:tab pos="457200" algn="l"/>
              </a:tabLst>
            </a:pPr>
            <a:endParaRPr lang="es-ES" sz="1200" dirty="0">
              <a:solidFill>
                <a:schemeClr val="bg1"/>
              </a:solidFill>
              <a:effectLst/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9582"/>
            <a:ext cx="7200800" cy="357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23528" y="267494"/>
            <a:ext cx="6025500" cy="576064"/>
          </a:xfrm>
        </p:spPr>
        <p:txBody>
          <a:bodyPr/>
          <a:lstStyle/>
          <a:p>
            <a:r>
              <a:rPr lang="es-ES" dirty="0"/>
              <a:t>Planteamiento</a:t>
            </a:r>
            <a:r>
              <a:rPr lang="es-ES" baseline="0" dirty="0"/>
              <a:t> Inicial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1203598"/>
            <a:ext cx="4968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DNA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OPERADOR: RULETA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CRUCE: UNIFORME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MUTACIÓN: INDIVIDUAL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9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07504" y="51470"/>
            <a:ext cx="6025500" cy="792088"/>
          </a:xfrm>
        </p:spPr>
        <p:txBody>
          <a:bodyPr/>
          <a:lstStyle/>
          <a:p>
            <a:r>
              <a:rPr lang="es-ES" dirty="0"/>
              <a:t>Proceso</a:t>
            </a:r>
            <a:r>
              <a:rPr lang="es-ES" baseline="0" dirty="0"/>
              <a:t> y </a:t>
            </a:r>
            <a:r>
              <a:rPr lang="es-ES" dirty="0"/>
              <a:t>Dificultades</a:t>
            </a:r>
            <a:r>
              <a:rPr lang="es-ES" baseline="0" dirty="0"/>
              <a:t> 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5496" y="1131590"/>
            <a:ext cx="87849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Operador: Ruleta , NO Población de Prueba                   Problema: Todos iguales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Operador: Torneo ,  NO Población de Prueba                   Problema: Todos iguales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 Operador: Torneo , SÍ Población de Prueba                 Problema: Población real no mejora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Operador: Torneo , SÍ Población de Prueba y Actualizando Población de Prueba       Problema: Poca diversidad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Añadimos penalización por SD                Problema: Mejora la diversidad pero muy ligeramente</a:t>
            </a: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Añadimos mecanismo de islas                  Mejora considerablemente la diversidad</a:t>
            </a:r>
          </a:p>
          <a:p>
            <a:pPr marL="342900" indent="-342900"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0" y="122397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7694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5332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60" y="2499620"/>
            <a:ext cx="21602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5130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9862"/>
            <a:ext cx="545306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195486"/>
            <a:ext cx="6025500" cy="576064"/>
          </a:xfrm>
        </p:spPr>
        <p:txBody>
          <a:bodyPr/>
          <a:lstStyle/>
          <a:p>
            <a:r>
              <a:rPr lang="es-ES" dirty="0"/>
              <a:t>Resultados</a:t>
            </a:r>
            <a:r>
              <a:rPr lang="es-ES" baseline="0" dirty="0"/>
              <a:t> Finales</a:t>
            </a:r>
            <a:endParaRPr lang="es-ES" dirty="0"/>
          </a:p>
        </p:txBody>
      </p:sp>
      <p:graphicFrame>
        <p:nvGraphicFramePr>
          <p:cNvPr id="14" name="13 Gráfico">
            <a:extLst>
              <a:ext uri="{FF2B5EF4-FFF2-40B4-BE49-F238E27FC236}">
                <a16:creationId xmlns:a16="http://schemas.microsoft.com/office/drawing/2014/main" id="{9FEFCD2F-DC03-49A7-AC85-E5CEF900A991}"/>
              </a:ext>
            </a:extLst>
          </p:cNvPr>
          <p:cNvGraphicFramePr/>
          <p:nvPr/>
        </p:nvGraphicFramePr>
        <p:xfrm>
          <a:off x="1793875" y="1138872"/>
          <a:ext cx="5556250" cy="286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661</Words>
  <Application>Microsoft Office PowerPoint</Application>
  <PresentationFormat>Presentación en pantalla (16:9)</PresentationFormat>
  <Paragraphs>108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Titillium Web Light</vt:lpstr>
      <vt:lpstr>Times New Roman</vt:lpstr>
      <vt:lpstr>Courier New</vt:lpstr>
      <vt:lpstr>Titillium Web</vt:lpstr>
      <vt:lpstr>Arial</vt:lpstr>
      <vt:lpstr>Ninacor template</vt:lpstr>
      <vt:lpstr>Computación Evolutiva</vt:lpstr>
      <vt:lpstr>Índice</vt:lpstr>
      <vt:lpstr>Tema a tratar</vt:lpstr>
      <vt:lpstr>Objetivo</vt:lpstr>
      <vt:lpstr>Conceptos Básicos</vt:lpstr>
      <vt:lpstr>Adaptación  del problema</vt:lpstr>
      <vt:lpstr>Planteamiento Inicial</vt:lpstr>
      <vt:lpstr>Proceso y Dificultades </vt:lpstr>
      <vt:lpstr>Resultados Finales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MSI</dc:creator>
  <cp:lastModifiedBy>jorge.vazquez.acevedo@alumnos.upm.es</cp:lastModifiedBy>
  <cp:revision>33</cp:revision>
  <dcterms:modified xsi:type="dcterms:W3CDTF">2019-06-09T21:37:19Z</dcterms:modified>
</cp:coreProperties>
</file>