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59" r:id="rId3"/>
    <p:sldId id="282" r:id="rId4"/>
    <p:sldId id="283" r:id="rId5"/>
    <p:sldId id="260" r:id="rId6"/>
    <p:sldId id="262" r:id="rId7"/>
    <p:sldId id="285" r:id="rId8"/>
    <p:sldId id="263" r:id="rId9"/>
    <p:sldId id="264" r:id="rId10"/>
    <p:sldId id="287" r:id="rId11"/>
    <p:sldId id="286" r:id="rId12"/>
    <p:sldId id="265" r:id="rId13"/>
  </p:sldIdLst>
  <p:sldSz cx="9144000" cy="5143500" type="screen16x9"/>
  <p:notesSz cx="6858000" cy="9144000"/>
  <p:embeddedFontLst>
    <p:embeddedFont>
      <p:font typeface="Titillium Web" charset="0"/>
      <p:regular r:id="rId15"/>
      <p:bold r:id="rId16"/>
      <p:italic r:id="rId17"/>
      <p:boldItalic r:id="rId18"/>
    </p:embeddedFont>
    <p:embeddedFont>
      <p:font typeface="Titillium Web Light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6B57321-DAE9-450B-B697-F34979B2ED11}">
  <a:tblStyle styleId="{A6B57321-DAE9-450B-B697-F34979B2ED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4451" autoAdjust="0"/>
    <p:restoredTop sz="86369" autoAdjust="0"/>
  </p:normalViewPr>
  <p:slideViewPr>
    <p:cSldViewPr>
      <p:cViewPr>
        <p:scale>
          <a:sx n="121" d="100"/>
          <a:sy n="121" d="100"/>
        </p:scale>
        <p:origin x="-58" y="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datos-6-10-52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SI\Downloads\datos-6-10-5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SI\Downloads\datos-6-10-5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Características</a:t>
            </a:r>
            <a:r>
              <a:rPr lang="es-ES" baseline="0"/>
              <a:t> Isla P0</a:t>
            </a:r>
            <a:endParaRPr lang="es-E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'[datos-6-10-52]CF vs gen'!$C$1</c:f>
              <c:strCache>
                <c:ptCount val="1"/>
                <c:pt idx="0">
                  <c:v>hp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'[datos-6-10-52]CF vs gen'!$B$5:$B$599</c:f>
              <c:numCache>
                <c:formatCode>General</c:formatCode>
                <c:ptCount val="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</c:numCache>
            </c:numRef>
          </c:cat>
          <c:val>
            <c:numRef>
              <c:f>'[datos-6-10-52]CF vs gen'!$C$2:$C$601</c:f>
              <c:numCache>
                <c:formatCode>General</c:formatCode>
                <c:ptCount val="100"/>
                <c:pt idx="0">
                  <c:v>5.95</c:v>
                </c:pt>
                <c:pt idx="1">
                  <c:v>7.65</c:v>
                </c:pt>
                <c:pt idx="2">
                  <c:v>8.6999999999999993</c:v>
                </c:pt>
                <c:pt idx="3">
                  <c:v>8.85</c:v>
                </c:pt>
                <c:pt idx="4">
                  <c:v>8.65</c:v>
                </c:pt>
                <c:pt idx="5">
                  <c:v>9.1999999999999993</c:v>
                </c:pt>
                <c:pt idx="6">
                  <c:v>10</c:v>
                </c:pt>
                <c:pt idx="7">
                  <c:v>9.5</c:v>
                </c:pt>
                <c:pt idx="8">
                  <c:v>10.7</c:v>
                </c:pt>
                <c:pt idx="9">
                  <c:v>11.2</c:v>
                </c:pt>
                <c:pt idx="10">
                  <c:v>11</c:v>
                </c:pt>
                <c:pt idx="11">
                  <c:v>10.95</c:v>
                </c:pt>
                <c:pt idx="12">
                  <c:v>10.8</c:v>
                </c:pt>
                <c:pt idx="13">
                  <c:v>10.9</c:v>
                </c:pt>
                <c:pt idx="14">
                  <c:v>10.050000000000001</c:v>
                </c:pt>
                <c:pt idx="15">
                  <c:v>10</c:v>
                </c:pt>
                <c:pt idx="16">
                  <c:v>9.9499999999999993</c:v>
                </c:pt>
                <c:pt idx="17">
                  <c:v>10.85</c:v>
                </c:pt>
                <c:pt idx="18">
                  <c:v>10.4</c:v>
                </c:pt>
                <c:pt idx="19">
                  <c:v>10.7</c:v>
                </c:pt>
                <c:pt idx="20">
                  <c:v>10.050000000000001</c:v>
                </c:pt>
                <c:pt idx="21">
                  <c:v>8.6999999999999993</c:v>
                </c:pt>
                <c:pt idx="22">
                  <c:v>7.6</c:v>
                </c:pt>
                <c:pt idx="23">
                  <c:v>6.05</c:v>
                </c:pt>
                <c:pt idx="24">
                  <c:v>5.15</c:v>
                </c:pt>
                <c:pt idx="25">
                  <c:v>4.75</c:v>
                </c:pt>
                <c:pt idx="26">
                  <c:v>3.85</c:v>
                </c:pt>
                <c:pt idx="27">
                  <c:v>3.3</c:v>
                </c:pt>
                <c:pt idx="28">
                  <c:v>3.3</c:v>
                </c:pt>
                <c:pt idx="29">
                  <c:v>2.85</c:v>
                </c:pt>
                <c:pt idx="30">
                  <c:v>2.4</c:v>
                </c:pt>
                <c:pt idx="31">
                  <c:v>2.35</c:v>
                </c:pt>
                <c:pt idx="32">
                  <c:v>2.7</c:v>
                </c:pt>
                <c:pt idx="33">
                  <c:v>3.25</c:v>
                </c:pt>
                <c:pt idx="34">
                  <c:v>2.7</c:v>
                </c:pt>
                <c:pt idx="35">
                  <c:v>2.75</c:v>
                </c:pt>
                <c:pt idx="36">
                  <c:v>3.7</c:v>
                </c:pt>
                <c:pt idx="37">
                  <c:v>3.65</c:v>
                </c:pt>
                <c:pt idx="38">
                  <c:v>4.1500000000000004</c:v>
                </c:pt>
                <c:pt idx="39">
                  <c:v>2.9</c:v>
                </c:pt>
                <c:pt idx="40">
                  <c:v>2.65</c:v>
                </c:pt>
                <c:pt idx="41">
                  <c:v>2.8</c:v>
                </c:pt>
                <c:pt idx="42">
                  <c:v>3.05</c:v>
                </c:pt>
                <c:pt idx="43">
                  <c:v>3.9</c:v>
                </c:pt>
                <c:pt idx="44">
                  <c:v>3.65</c:v>
                </c:pt>
                <c:pt idx="45">
                  <c:v>3.7</c:v>
                </c:pt>
                <c:pt idx="46">
                  <c:v>3.5</c:v>
                </c:pt>
                <c:pt idx="47">
                  <c:v>3.65</c:v>
                </c:pt>
                <c:pt idx="48">
                  <c:v>5</c:v>
                </c:pt>
                <c:pt idx="49">
                  <c:v>5.0999999999999996</c:v>
                </c:pt>
                <c:pt idx="50">
                  <c:v>4.75</c:v>
                </c:pt>
                <c:pt idx="51">
                  <c:v>4.5</c:v>
                </c:pt>
                <c:pt idx="52">
                  <c:v>3.9</c:v>
                </c:pt>
                <c:pt idx="53">
                  <c:v>4.0999999999999996</c:v>
                </c:pt>
                <c:pt idx="54">
                  <c:v>4.4000000000000004</c:v>
                </c:pt>
                <c:pt idx="55">
                  <c:v>4.5</c:v>
                </c:pt>
                <c:pt idx="56">
                  <c:v>4.7</c:v>
                </c:pt>
                <c:pt idx="57">
                  <c:v>4.8</c:v>
                </c:pt>
                <c:pt idx="58">
                  <c:v>4.3499999999999996</c:v>
                </c:pt>
                <c:pt idx="59">
                  <c:v>4.75</c:v>
                </c:pt>
                <c:pt idx="60">
                  <c:v>5.6</c:v>
                </c:pt>
                <c:pt idx="61">
                  <c:v>5.05</c:v>
                </c:pt>
                <c:pt idx="62">
                  <c:v>5.2</c:v>
                </c:pt>
                <c:pt idx="63">
                  <c:v>5.2</c:v>
                </c:pt>
                <c:pt idx="64">
                  <c:v>5.4</c:v>
                </c:pt>
                <c:pt idx="65">
                  <c:v>5.05</c:v>
                </c:pt>
                <c:pt idx="66">
                  <c:v>4.3</c:v>
                </c:pt>
                <c:pt idx="67">
                  <c:v>4.1500000000000004</c:v>
                </c:pt>
                <c:pt idx="68">
                  <c:v>4.3</c:v>
                </c:pt>
                <c:pt idx="69">
                  <c:v>4.2</c:v>
                </c:pt>
                <c:pt idx="70">
                  <c:v>4.4000000000000004</c:v>
                </c:pt>
                <c:pt idx="71">
                  <c:v>4.5999999999999996</c:v>
                </c:pt>
                <c:pt idx="72">
                  <c:v>4.5999999999999996</c:v>
                </c:pt>
                <c:pt idx="73">
                  <c:v>5.25</c:v>
                </c:pt>
                <c:pt idx="74">
                  <c:v>4.75</c:v>
                </c:pt>
                <c:pt idx="75">
                  <c:v>4.7</c:v>
                </c:pt>
                <c:pt idx="76">
                  <c:v>5.05</c:v>
                </c:pt>
                <c:pt idx="77">
                  <c:v>4.8</c:v>
                </c:pt>
                <c:pt idx="78">
                  <c:v>4.95</c:v>
                </c:pt>
                <c:pt idx="79">
                  <c:v>4.5</c:v>
                </c:pt>
                <c:pt idx="80">
                  <c:v>4.0999999999999996</c:v>
                </c:pt>
                <c:pt idx="81">
                  <c:v>3.6</c:v>
                </c:pt>
                <c:pt idx="82">
                  <c:v>3.8</c:v>
                </c:pt>
                <c:pt idx="83">
                  <c:v>3.45</c:v>
                </c:pt>
                <c:pt idx="84">
                  <c:v>3.45</c:v>
                </c:pt>
                <c:pt idx="85">
                  <c:v>3.7</c:v>
                </c:pt>
                <c:pt idx="86">
                  <c:v>4.2</c:v>
                </c:pt>
                <c:pt idx="87">
                  <c:v>4</c:v>
                </c:pt>
                <c:pt idx="88">
                  <c:v>4.3499999999999996</c:v>
                </c:pt>
                <c:pt idx="89">
                  <c:v>4.7</c:v>
                </c:pt>
                <c:pt idx="90">
                  <c:v>3.7</c:v>
                </c:pt>
                <c:pt idx="91">
                  <c:v>3.8</c:v>
                </c:pt>
                <c:pt idx="92">
                  <c:v>4.1500000000000004</c:v>
                </c:pt>
                <c:pt idx="93">
                  <c:v>4.3</c:v>
                </c:pt>
                <c:pt idx="94">
                  <c:v>4.1500000000000004</c:v>
                </c:pt>
                <c:pt idx="95">
                  <c:v>3.65</c:v>
                </c:pt>
                <c:pt idx="96">
                  <c:v>3.4</c:v>
                </c:pt>
                <c:pt idx="97">
                  <c:v>2.9</c:v>
                </c:pt>
                <c:pt idx="98">
                  <c:v>3.4</c:v>
                </c:pt>
                <c:pt idx="99">
                  <c:v>3.75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AF8-4728-867E-F132677655B2}"/>
            </c:ext>
          </c:extLst>
        </c:ser>
        <c:ser>
          <c:idx val="2"/>
          <c:order val="1"/>
          <c:tx>
            <c:strRef>
              <c:f>'[datos-6-10-52]CF vs gen'!$D$1</c:f>
              <c:strCache>
                <c:ptCount val="1"/>
                <c:pt idx="0">
                  <c:v>at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'[datos-6-10-52]CF vs gen'!$B$5:$B$599</c:f>
              <c:numCache>
                <c:formatCode>General</c:formatCode>
                <c:ptCount val="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</c:numCache>
            </c:numRef>
          </c:cat>
          <c:val>
            <c:numRef>
              <c:f>'[datos-6-10-52]CF vs gen'!$D$2:$D$601</c:f>
              <c:numCache>
                <c:formatCode>General</c:formatCode>
                <c:ptCount val="100"/>
                <c:pt idx="0">
                  <c:v>5.65</c:v>
                </c:pt>
                <c:pt idx="1">
                  <c:v>4.5999999999999996</c:v>
                </c:pt>
                <c:pt idx="2">
                  <c:v>5.95</c:v>
                </c:pt>
                <c:pt idx="3">
                  <c:v>7.4</c:v>
                </c:pt>
                <c:pt idx="4">
                  <c:v>7.8</c:v>
                </c:pt>
                <c:pt idx="5">
                  <c:v>9.25</c:v>
                </c:pt>
                <c:pt idx="6">
                  <c:v>8.4</c:v>
                </c:pt>
                <c:pt idx="7">
                  <c:v>7.65</c:v>
                </c:pt>
                <c:pt idx="8">
                  <c:v>7.45</c:v>
                </c:pt>
                <c:pt idx="9">
                  <c:v>8.3000000000000007</c:v>
                </c:pt>
                <c:pt idx="10">
                  <c:v>8.8000000000000007</c:v>
                </c:pt>
                <c:pt idx="11">
                  <c:v>9.4</c:v>
                </c:pt>
                <c:pt idx="12">
                  <c:v>9.3000000000000007</c:v>
                </c:pt>
                <c:pt idx="13">
                  <c:v>9.25</c:v>
                </c:pt>
                <c:pt idx="14">
                  <c:v>10.25</c:v>
                </c:pt>
                <c:pt idx="15">
                  <c:v>10.75</c:v>
                </c:pt>
                <c:pt idx="16">
                  <c:v>10.050000000000001</c:v>
                </c:pt>
                <c:pt idx="17">
                  <c:v>9.6999999999999993</c:v>
                </c:pt>
                <c:pt idx="18">
                  <c:v>10.15</c:v>
                </c:pt>
                <c:pt idx="19">
                  <c:v>10.35</c:v>
                </c:pt>
                <c:pt idx="20">
                  <c:v>11.15</c:v>
                </c:pt>
                <c:pt idx="21">
                  <c:v>12.6</c:v>
                </c:pt>
                <c:pt idx="22">
                  <c:v>13.3</c:v>
                </c:pt>
                <c:pt idx="23">
                  <c:v>13.55</c:v>
                </c:pt>
                <c:pt idx="24">
                  <c:v>13.55</c:v>
                </c:pt>
                <c:pt idx="25">
                  <c:v>13.6</c:v>
                </c:pt>
                <c:pt idx="26">
                  <c:v>13.75</c:v>
                </c:pt>
                <c:pt idx="27">
                  <c:v>13.05</c:v>
                </c:pt>
                <c:pt idx="28">
                  <c:v>14.1</c:v>
                </c:pt>
                <c:pt idx="29">
                  <c:v>13.3</c:v>
                </c:pt>
                <c:pt idx="30">
                  <c:v>12.7</c:v>
                </c:pt>
                <c:pt idx="31">
                  <c:v>13.8</c:v>
                </c:pt>
                <c:pt idx="32">
                  <c:v>11.7</c:v>
                </c:pt>
                <c:pt idx="33">
                  <c:v>11.4</c:v>
                </c:pt>
                <c:pt idx="34">
                  <c:v>10.75</c:v>
                </c:pt>
                <c:pt idx="35">
                  <c:v>11.1</c:v>
                </c:pt>
                <c:pt idx="36">
                  <c:v>11.25</c:v>
                </c:pt>
                <c:pt idx="37">
                  <c:v>11.25</c:v>
                </c:pt>
                <c:pt idx="38">
                  <c:v>11.5</c:v>
                </c:pt>
                <c:pt idx="39">
                  <c:v>13.75</c:v>
                </c:pt>
                <c:pt idx="40">
                  <c:v>15.2</c:v>
                </c:pt>
                <c:pt idx="41">
                  <c:v>15.5</c:v>
                </c:pt>
                <c:pt idx="42">
                  <c:v>15.1</c:v>
                </c:pt>
                <c:pt idx="43">
                  <c:v>13.9</c:v>
                </c:pt>
                <c:pt idx="44">
                  <c:v>14.55</c:v>
                </c:pt>
                <c:pt idx="45">
                  <c:v>14.75</c:v>
                </c:pt>
                <c:pt idx="46">
                  <c:v>14.7</c:v>
                </c:pt>
                <c:pt idx="47">
                  <c:v>12.45</c:v>
                </c:pt>
                <c:pt idx="48">
                  <c:v>11.5</c:v>
                </c:pt>
                <c:pt idx="49">
                  <c:v>10.35</c:v>
                </c:pt>
                <c:pt idx="50">
                  <c:v>10.15</c:v>
                </c:pt>
                <c:pt idx="51">
                  <c:v>11.1</c:v>
                </c:pt>
                <c:pt idx="52">
                  <c:v>11.85</c:v>
                </c:pt>
                <c:pt idx="53">
                  <c:v>11.45</c:v>
                </c:pt>
                <c:pt idx="54">
                  <c:v>11.7</c:v>
                </c:pt>
                <c:pt idx="55">
                  <c:v>12.35</c:v>
                </c:pt>
                <c:pt idx="56">
                  <c:v>12.4</c:v>
                </c:pt>
                <c:pt idx="57">
                  <c:v>12.45</c:v>
                </c:pt>
                <c:pt idx="58">
                  <c:v>12.25</c:v>
                </c:pt>
                <c:pt idx="59">
                  <c:v>12.25</c:v>
                </c:pt>
                <c:pt idx="60">
                  <c:v>11.8</c:v>
                </c:pt>
                <c:pt idx="61">
                  <c:v>12.5</c:v>
                </c:pt>
                <c:pt idx="62">
                  <c:v>11.8</c:v>
                </c:pt>
                <c:pt idx="63">
                  <c:v>11.8</c:v>
                </c:pt>
                <c:pt idx="64">
                  <c:v>11</c:v>
                </c:pt>
                <c:pt idx="65">
                  <c:v>11.7</c:v>
                </c:pt>
                <c:pt idx="66">
                  <c:v>12.4</c:v>
                </c:pt>
                <c:pt idx="67">
                  <c:v>12.6</c:v>
                </c:pt>
                <c:pt idx="68">
                  <c:v>12.6</c:v>
                </c:pt>
                <c:pt idx="69">
                  <c:v>13.05</c:v>
                </c:pt>
                <c:pt idx="70">
                  <c:v>14</c:v>
                </c:pt>
                <c:pt idx="71">
                  <c:v>15.1</c:v>
                </c:pt>
                <c:pt idx="72">
                  <c:v>15.1</c:v>
                </c:pt>
                <c:pt idx="73">
                  <c:v>14.75</c:v>
                </c:pt>
                <c:pt idx="74">
                  <c:v>15.1</c:v>
                </c:pt>
                <c:pt idx="75">
                  <c:v>14.9</c:v>
                </c:pt>
                <c:pt idx="76">
                  <c:v>13.15</c:v>
                </c:pt>
                <c:pt idx="77">
                  <c:v>13.35</c:v>
                </c:pt>
                <c:pt idx="78">
                  <c:v>12.8</c:v>
                </c:pt>
                <c:pt idx="79">
                  <c:v>12.5</c:v>
                </c:pt>
                <c:pt idx="80">
                  <c:v>13</c:v>
                </c:pt>
                <c:pt idx="81">
                  <c:v>13</c:v>
                </c:pt>
                <c:pt idx="82">
                  <c:v>13.25</c:v>
                </c:pt>
                <c:pt idx="83">
                  <c:v>14.2</c:v>
                </c:pt>
                <c:pt idx="84">
                  <c:v>14.3</c:v>
                </c:pt>
                <c:pt idx="85">
                  <c:v>13.8</c:v>
                </c:pt>
                <c:pt idx="86">
                  <c:v>13.3</c:v>
                </c:pt>
                <c:pt idx="87">
                  <c:v>12.75</c:v>
                </c:pt>
                <c:pt idx="88">
                  <c:v>13.25</c:v>
                </c:pt>
                <c:pt idx="89">
                  <c:v>12.65</c:v>
                </c:pt>
                <c:pt idx="90">
                  <c:v>13.65</c:v>
                </c:pt>
                <c:pt idx="91">
                  <c:v>13.75</c:v>
                </c:pt>
                <c:pt idx="92">
                  <c:v>14.1</c:v>
                </c:pt>
                <c:pt idx="93">
                  <c:v>14.65</c:v>
                </c:pt>
                <c:pt idx="94">
                  <c:v>14.9</c:v>
                </c:pt>
                <c:pt idx="95">
                  <c:v>14.8</c:v>
                </c:pt>
                <c:pt idx="96">
                  <c:v>15.1</c:v>
                </c:pt>
                <c:pt idx="97">
                  <c:v>15.8</c:v>
                </c:pt>
                <c:pt idx="98">
                  <c:v>15.9</c:v>
                </c:pt>
                <c:pt idx="99">
                  <c:v>15.05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4AF8-4728-867E-F132677655B2}"/>
            </c:ext>
          </c:extLst>
        </c:ser>
        <c:ser>
          <c:idx val="3"/>
          <c:order val="2"/>
          <c:tx>
            <c:strRef>
              <c:f>'[datos-6-10-52]CF vs gen'!$E$1</c:f>
              <c:strCache>
                <c:ptCount val="1"/>
                <c:pt idx="0">
                  <c:v>ar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'[datos-6-10-52]CF vs gen'!$B$5:$B$599</c:f>
              <c:numCache>
                <c:formatCode>General</c:formatCode>
                <c:ptCount val="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</c:numCache>
            </c:numRef>
          </c:cat>
          <c:val>
            <c:numRef>
              <c:f>'[datos-6-10-52]CF vs gen'!$E$2:$E$601</c:f>
              <c:numCache>
                <c:formatCode>General</c:formatCode>
                <c:ptCount val="100"/>
                <c:pt idx="0">
                  <c:v>5.55</c:v>
                </c:pt>
                <c:pt idx="1">
                  <c:v>4.8</c:v>
                </c:pt>
                <c:pt idx="2">
                  <c:v>4.0999999999999996</c:v>
                </c:pt>
                <c:pt idx="3">
                  <c:v>4.3499999999999996</c:v>
                </c:pt>
                <c:pt idx="4">
                  <c:v>4.7</c:v>
                </c:pt>
                <c:pt idx="5">
                  <c:v>5.55</c:v>
                </c:pt>
                <c:pt idx="6">
                  <c:v>5.15</c:v>
                </c:pt>
                <c:pt idx="7">
                  <c:v>5.05</c:v>
                </c:pt>
                <c:pt idx="8">
                  <c:v>4.2</c:v>
                </c:pt>
                <c:pt idx="9">
                  <c:v>3.3</c:v>
                </c:pt>
                <c:pt idx="10">
                  <c:v>3.35</c:v>
                </c:pt>
                <c:pt idx="11">
                  <c:v>2.5</c:v>
                </c:pt>
                <c:pt idx="12">
                  <c:v>2.9</c:v>
                </c:pt>
                <c:pt idx="13">
                  <c:v>2.95</c:v>
                </c:pt>
                <c:pt idx="14">
                  <c:v>3.6</c:v>
                </c:pt>
                <c:pt idx="15">
                  <c:v>3.8</c:v>
                </c:pt>
                <c:pt idx="16">
                  <c:v>3.4</c:v>
                </c:pt>
                <c:pt idx="17">
                  <c:v>2.95</c:v>
                </c:pt>
                <c:pt idx="18">
                  <c:v>2.8</c:v>
                </c:pt>
                <c:pt idx="19">
                  <c:v>2.35</c:v>
                </c:pt>
                <c:pt idx="20">
                  <c:v>2.2999999999999998</c:v>
                </c:pt>
                <c:pt idx="21">
                  <c:v>2</c:v>
                </c:pt>
                <c:pt idx="22">
                  <c:v>1.95</c:v>
                </c:pt>
                <c:pt idx="23">
                  <c:v>2.8</c:v>
                </c:pt>
                <c:pt idx="24">
                  <c:v>2.2999999999999998</c:v>
                </c:pt>
                <c:pt idx="25">
                  <c:v>2.2999999999999998</c:v>
                </c:pt>
                <c:pt idx="26">
                  <c:v>2.5499999999999998</c:v>
                </c:pt>
                <c:pt idx="27">
                  <c:v>2.1</c:v>
                </c:pt>
                <c:pt idx="28">
                  <c:v>1.55</c:v>
                </c:pt>
                <c:pt idx="29">
                  <c:v>1.95</c:v>
                </c:pt>
                <c:pt idx="30">
                  <c:v>2.35</c:v>
                </c:pt>
                <c:pt idx="31">
                  <c:v>1.95</c:v>
                </c:pt>
                <c:pt idx="32">
                  <c:v>1.8</c:v>
                </c:pt>
                <c:pt idx="33">
                  <c:v>1.9</c:v>
                </c:pt>
                <c:pt idx="34">
                  <c:v>1.95</c:v>
                </c:pt>
                <c:pt idx="35">
                  <c:v>1.75</c:v>
                </c:pt>
                <c:pt idx="36">
                  <c:v>1.75</c:v>
                </c:pt>
                <c:pt idx="37">
                  <c:v>2.0499999999999998</c:v>
                </c:pt>
                <c:pt idx="38">
                  <c:v>2.2000000000000002</c:v>
                </c:pt>
                <c:pt idx="39">
                  <c:v>2.1</c:v>
                </c:pt>
                <c:pt idx="40">
                  <c:v>1.8</c:v>
                </c:pt>
                <c:pt idx="41">
                  <c:v>1.4</c:v>
                </c:pt>
                <c:pt idx="42">
                  <c:v>1.65</c:v>
                </c:pt>
                <c:pt idx="43">
                  <c:v>1.95</c:v>
                </c:pt>
                <c:pt idx="44">
                  <c:v>1.85</c:v>
                </c:pt>
                <c:pt idx="45">
                  <c:v>1.9</c:v>
                </c:pt>
                <c:pt idx="46">
                  <c:v>2.0499999999999998</c:v>
                </c:pt>
                <c:pt idx="47">
                  <c:v>2.2000000000000002</c:v>
                </c:pt>
                <c:pt idx="48">
                  <c:v>2.2000000000000002</c:v>
                </c:pt>
                <c:pt idx="49">
                  <c:v>2.9</c:v>
                </c:pt>
                <c:pt idx="50">
                  <c:v>2.95</c:v>
                </c:pt>
                <c:pt idx="51">
                  <c:v>2.75</c:v>
                </c:pt>
                <c:pt idx="52">
                  <c:v>3.25</c:v>
                </c:pt>
                <c:pt idx="53">
                  <c:v>3.45</c:v>
                </c:pt>
                <c:pt idx="54">
                  <c:v>3.65</c:v>
                </c:pt>
                <c:pt idx="55">
                  <c:v>3.55</c:v>
                </c:pt>
                <c:pt idx="56">
                  <c:v>3.65</c:v>
                </c:pt>
                <c:pt idx="57">
                  <c:v>4.0999999999999996</c:v>
                </c:pt>
                <c:pt idx="58">
                  <c:v>4.75</c:v>
                </c:pt>
                <c:pt idx="59">
                  <c:v>4.9000000000000004</c:v>
                </c:pt>
                <c:pt idx="60">
                  <c:v>4.5999999999999996</c:v>
                </c:pt>
                <c:pt idx="61">
                  <c:v>5.0999999999999996</c:v>
                </c:pt>
                <c:pt idx="62">
                  <c:v>5</c:v>
                </c:pt>
                <c:pt idx="63">
                  <c:v>4.5</c:v>
                </c:pt>
                <c:pt idx="64">
                  <c:v>4.95</c:v>
                </c:pt>
                <c:pt idx="65">
                  <c:v>3.65</c:v>
                </c:pt>
                <c:pt idx="66">
                  <c:v>3.15</c:v>
                </c:pt>
                <c:pt idx="67">
                  <c:v>3</c:v>
                </c:pt>
                <c:pt idx="68">
                  <c:v>2.65</c:v>
                </c:pt>
                <c:pt idx="69">
                  <c:v>2.4500000000000002</c:v>
                </c:pt>
                <c:pt idx="70">
                  <c:v>2.75</c:v>
                </c:pt>
                <c:pt idx="71">
                  <c:v>2.5</c:v>
                </c:pt>
                <c:pt idx="72">
                  <c:v>2.95</c:v>
                </c:pt>
                <c:pt idx="73">
                  <c:v>2.4500000000000002</c:v>
                </c:pt>
                <c:pt idx="74">
                  <c:v>3</c:v>
                </c:pt>
                <c:pt idx="75">
                  <c:v>3.55</c:v>
                </c:pt>
                <c:pt idx="76">
                  <c:v>3.7</c:v>
                </c:pt>
                <c:pt idx="77">
                  <c:v>3.7</c:v>
                </c:pt>
                <c:pt idx="78">
                  <c:v>4.05</c:v>
                </c:pt>
                <c:pt idx="79">
                  <c:v>3.6</c:v>
                </c:pt>
                <c:pt idx="80">
                  <c:v>3.25</c:v>
                </c:pt>
                <c:pt idx="81">
                  <c:v>3.5</c:v>
                </c:pt>
                <c:pt idx="82">
                  <c:v>3.4</c:v>
                </c:pt>
                <c:pt idx="83">
                  <c:v>3.35</c:v>
                </c:pt>
                <c:pt idx="84">
                  <c:v>3.75</c:v>
                </c:pt>
                <c:pt idx="85">
                  <c:v>4.05</c:v>
                </c:pt>
                <c:pt idx="86">
                  <c:v>3.85</c:v>
                </c:pt>
                <c:pt idx="87">
                  <c:v>4.3</c:v>
                </c:pt>
                <c:pt idx="88">
                  <c:v>4.0999999999999996</c:v>
                </c:pt>
                <c:pt idx="89">
                  <c:v>5.05</c:v>
                </c:pt>
                <c:pt idx="90">
                  <c:v>3.6</c:v>
                </c:pt>
                <c:pt idx="91">
                  <c:v>3.15</c:v>
                </c:pt>
                <c:pt idx="92">
                  <c:v>2.85</c:v>
                </c:pt>
                <c:pt idx="93">
                  <c:v>2.65</c:v>
                </c:pt>
                <c:pt idx="94">
                  <c:v>2.95</c:v>
                </c:pt>
                <c:pt idx="95">
                  <c:v>3.2</c:v>
                </c:pt>
                <c:pt idx="96">
                  <c:v>3</c:v>
                </c:pt>
                <c:pt idx="97">
                  <c:v>3.2</c:v>
                </c:pt>
                <c:pt idx="98">
                  <c:v>2.75</c:v>
                </c:pt>
                <c:pt idx="99">
                  <c:v>2.5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4AF8-4728-867E-F132677655B2}"/>
            </c:ext>
          </c:extLst>
        </c:ser>
        <c:ser>
          <c:idx val="4"/>
          <c:order val="3"/>
          <c:tx>
            <c:strRef>
              <c:f>'[datos-6-10-52]CF vs gen'!$F$1</c:f>
              <c:strCache>
                <c:ptCount val="1"/>
                <c:pt idx="0">
                  <c:v>en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'[datos-6-10-52]CF vs gen'!$B$5:$B$599</c:f>
              <c:numCache>
                <c:formatCode>General</c:formatCode>
                <c:ptCount val="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</c:numCache>
            </c:numRef>
          </c:cat>
          <c:val>
            <c:numRef>
              <c:f>'[datos-6-10-52]CF vs gen'!$F$2:$F$601</c:f>
              <c:numCache>
                <c:formatCode>General</c:formatCode>
                <c:ptCount val="100"/>
                <c:pt idx="0">
                  <c:v>5.8</c:v>
                </c:pt>
                <c:pt idx="1">
                  <c:v>4.4000000000000004</c:v>
                </c:pt>
                <c:pt idx="2">
                  <c:v>3.9</c:v>
                </c:pt>
                <c:pt idx="3">
                  <c:v>3.65</c:v>
                </c:pt>
                <c:pt idx="4">
                  <c:v>3.7</c:v>
                </c:pt>
                <c:pt idx="5">
                  <c:v>2.75</c:v>
                </c:pt>
                <c:pt idx="6">
                  <c:v>2.75</c:v>
                </c:pt>
                <c:pt idx="7">
                  <c:v>3.15</c:v>
                </c:pt>
                <c:pt idx="8">
                  <c:v>2.95</c:v>
                </c:pt>
                <c:pt idx="9">
                  <c:v>3</c:v>
                </c:pt>
                <c:pt idx="10">
                  <c:v>3.25</c:v>
                </c:pt>
                <c:pt idx="11">
                  <c:v>3.45</c:v>
                </c:pt>
                <c:pt idx="12">
                  <c:v>3.55</c:v>
                </c:pt>
                <c:pt idx="13">
                  <c:v>3</c:v>
                </c:pt>
                <c:pt idx="14">
                  <c:v>2.35</c:v>
                </c:pt>
                <c:pt idx="15">
                  <c:v>1.95</c:v>
                </c:pt>
                <c:pt idx="16">
                  <c:v>2.2000000000000002</c:v>
                </c:pt>
                <c:pt idx="17">
                  <c:v>2.2999999999999998</c:v>
                </c:pt>
                <c:pt idx="18">
                  <c:v>2</c:v>
                </c:pt>
                <c:pt idx="19">
                  <c:v>2.25</c:v>
                </c:pt>
                <c:pt idx="20">
                  <c:v>2.35</c:v>
                </c:pt>
                <c:pt idx="21">
                  <c:v>2.7</c:v>
                </c:pt>
                <c:pt idx="22">
                  <c:v>3.05</c:v>
                </c:pt>
                <c:pt idx="23">
                  <c:v>3.25</c:v>
                </c:pt>
                <c:pt idx="24">
                  <c:v>4.55</c:v>
                </c:pt>
                <c:pt idx="25">
                  <c:v>5.0999999999999996</c:v>
                </c:pt>
                <c:pt idx="26">
                  <c:v>5.55</c:v>
                </c:pt>
                <c:pt idx="27">
                  <c:v>7.45</c:v>
                </c:pt>
                <c:pt idx="28">
                  <c:v>7.8</c:v>
                </c:pt>
                <c:pt idx="29">
                  <c:v>8.6</c:v>
                </c:pt>
                <c:pt idx="30">
                  <c:v>8.9</c:v>
                </c:pt>
                <c:pt idx="31">
                  <c:v>8.6</c:v>
                </c:pt>
                <c:pt idx="32">
                  <c:v>10</c:v>
                </c:pt>
                <c:pt idx="33">
                  <c:v>10</c:v>
                </c:pt>
                <c:pt idx="34">
                  <c:v>10.3</c:v>
                </c:pt>
                <c:pt idx="35">
                  <c:v>10.1</c:v>
                </c:pt>
                <c:pt idx="36">
                  <c:v>10.1</c:v>
                </c:pt>
                <c:pt idx="37">
                  <c:v>9.9499999999999993</c:v>
                </c:pt>
                <c:pt idx="38">
                  <c:v>8.75</c:v>
                </c:pt>
                <c:pt idx="39">
                  <c:v>7.85</c:v>
                </c:pt>
                <c:pt idx="40">
                  <c:v>6.85</c:v>
                </c:pt>
                <c:pt idx="41">
                  <c:v>6.55</c:v>
                </c:pt>
                <c:pt idx="42">
                  <c:v>6.25</c:v>
                </c:pt>
                <c:pt idx="43">
                  <c:v>6.1</c:v>
                </c:pt>
                <c:pt idx="44">
                  <c:v>5.55</c:v>
                </c:pt>
                <c:pt idx="45">
                  <c:v>5.65</c:v>
                </c:pt>
                <c:pt idx="46">
                  <c:v>5.85</c:v>
                </c:pt>
                <c:pt idx="47">
                  <c:v>7</c:v>
                </c:pt>
                <c:pt idx="48">
                  <c:v>6.55</c:v>
                </c:pt>
                <c:pt idx="49">
                  <c:v>6.5</c:v>
                </c:pt>
                <c:pt idx="50">
                  <c:v>6.65</c:v>
                </c:pt>
                <c:pt idx="51">
                  <c:v>6.2</c:v>
                </c:pt>
                <c:pt idx="52">
                  <c:v>5.55</c:v>
                </c:pt>
                <c:pt idx="53">
                  <c:v>5.05</c:v>
                </c:pt>
                <c:pt idx="54">
                  <c:v>4.3499999999999996</c:v>
                </c:pt>
                <c:pt idx="55">
                  <c:v>4.2</c:v>
                </c:pt>
                <c:pt idx="56">
                  <c:v>4.55</c:v>
                </c:pt>
                <c:pt idx="57">
                  <c:v>4.9000000000000004</c:v>
                </c:pt>
                <c:pt idx="58">
                  <c:v>4.4000000000000004</c:v>
                </c:pt>
                <c:pt idx="59">
                  <c:v>3.8</c:v>
                </c:pt>
                <c:pt idx="60">
                  <c:v>3.7</c:v>
                </c:pt>
                <c:pt idx="61">
                  <c:v>3.85</c:v>
                </c:pt>
                <c:pt idx="62">
                  <c:v>4.5999999999999996</c:v>
                </c:pt>
                <c:pt idx="63">
                  <c:v>4.8</c:v>
                </c:pt>
                <c:pt idx="64">
                  <c:v>4.8</c:v>
                </c:pt>
                <c:pt idx="65">
                  <c:v>5.9</c:v>
                </c:pt>
                <c:pt idx="66">
                  <c:v>6.55</c:v>
                </c:pt>
                <c:pt idx="67">
                  <c:v>6.45</c:v>
                </c:pt>
                <c:pt idx="68">
                  <c:v>6.45</c:v>
                </c:pt>
                <c:pt idx="69">
                  <c:v>6.4</c:v>
                </c:pt>
                <c:pt idx="70">
                  <c:v>5</c:v>
                </c:pt>
                <c:pt idx="71">
                  <c:v>3.7</c:v>
                </c:pt>
                <c:pt idx="72">
                  <c:v>3.3</c:v>
                </c:pt>
                <c:pt idx="73">
                  <c:v>3.4</c:v>
                </c:pt>
                <c:pt idx="74">
                  <c:v>3.15</c:v>
                </c:pt>
                <c:pt idx="75">
                  <c:v>3.15</c:v>
                </c:pt>
                <c:pt idx="76">
                  <c:v>4.2</c:v>
                </c:pt>
                <c:pt idx="77">
                  <c:v>4.25</c:v>
                </c:pt>
                <c:pt idx="78">
                  <c:v>4.55</c:v>
                </c:pt>
                <c:pt idx="79">
                  <c:v>4.95</c:v>
                </c:pt>
                <c:pt idx="80">
                  <c:v>5.35</c:v>
                </c:pt>
                <c:pt idx="81">
                  <c:v>5.3</c:v>
                </c:pt>
                <c:pt idx="82">
                  <c:v>5.45</c:v>
                </c:pt>
                <c:pt idx="83">
                  <c:v>4.5999999999999996</c:v>
                </c:pt>
                <c:pt idx="84">
                  <c:v>4.5</c:v>
                </c:pt>
                <c:pt idx="85">
                  <c:v>4.25</c:v>
                </c:pt>
                <c:pt idx="86">
                  <c:v>4.4000000000000004</c:v>
                </c:pt>
                <c:pt idx="87">
                  <c:v>4.5</c:v>
                </c:pt>
                <c:pt idx="88">
                  <c:v>4</c:v>
                </c:pt>
                <c:pt idx="89">
                  <c:v>4</c:v>
                </c:pt>
                <c:pt idx="90">
                  <c:v>3.65</c:v>
                </c:pt>
                <c:pt idx="91">
                  <c:v>4.1500000000000004</c:v>
                </c:pt>
                <c:pt idx="92">
                  <c:v>4.2</c:v>
                </c:pt>
                <c:pt idx="93">
                  <c:v>4.05</c:v>
                </c:pt>
                <c:pt idx="94">
                  <c:v>4.05</c:v>
                </c:pt>
                <c:pt idx="95">
                  <c:v>4.25</c:v>
                </c:pt>
                <c:pt idx="96">
                  <c:v>4.75</c:v>
                </c:pt>
                <c:pt idx="97">
                  <c:v>4.75</c:v>
                </c:pt>
                <c:pt idx="98">
                  <c:v>4.6500000000000004</c:v>
                </c:pt>
                <c:pt idx="99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4AF8-4728-867E-F132677655B2}"/>
            </c:ext>
          </c:extLst>
        </c:ser>
        <c:ser>
          <c:idx val="5"/>
          <c:order val="4"/>
          <c:tx>
            <c:strRef>
              <c:f>'[datos-6-10-52]CF vs gen'!$G$1</c:f>
              <c:strCache>
                <c:ptCount val="1"/>
                <c:pt idx="0">
                  <c:v>ag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'[datos-6-10-52]CF vs gen'!$B$5:$B$599</c:f>
              <c:numCache>
                <c:formatCode>General</c:formatCode>
                <c:ptCount val="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</c:numCache>
            </c:numRef>
          </c:cat>
          <c:val>
            <c:numRef>
              <c:f>'[datos-6-10-52]CF vs gen'!$G$2:$G$601</c:f>
              <c:numCache>
                <c:formatCode>General</c:formatCode>
                <c:ptCount val="100"/>
                <c:pt idx="0">
                  <c:v>7.05</c:v>
                </c:pt>
                <c:pt idx="1">
                  <c:v>8.5500000000000007</c:v>
                </c:pt>
                <c:pt idx="2">
                  <c:v>7.35</c:v>
                </c:pt>
                <c:pt idx="3">
                  <c:v>5.75</c:v>
                </c:pt>
                <c:pt idx="4">
                  <c:v>5.15</c:v>
                </c:pt>
                <c:pt idx="5">
                  <c:v>3.25</c:v>
                </c:pt>
                <c:pt idx="6">
                  <c:v>3.7</c:v>
                </c:pt>
                <c:pt idx="7">
                  <c:v>4.6500000000000004</c:v>
                </c:pt>
                <c:pt idx="8">
                  <c:v>4.7</c:v>
                </c:pt>
                <c:pt idx="9">
                  <c:v>4.2</c:v>
                </c:pt>
                <c:pt idx="10">
                  <c:v>3.6</c:v>
                </c:pt>
                <c:pt idx="11">
                  <c:v>3.7</c:v>
                </c:pt>
                <c:pt idx="12">
                  <c:v>3.45</c:v>
                </c:pt>
                <c:pt idx="13">
                  <c:v>3.9</c:v>
                </c:pt>
                <c:pt idx="14">
                  <c:v>3.75</c:v>
                </c:pt>
                <c:pt idx="15">
                  <c:v>3.5</c:v>
                </c:pt>
                <c:pt idx="16">
                  <c:v>4.4000000000000004</c:v>
                </c:pt>
                <c:pt idx="17">
                  <c:v>4.2</c:v>
                </c:pt>
                <c:pt idx="18">
                  <c:v>4.6500000000000004</c:v>
                </c:pt>
                <c:pt idx="19">
                  <c:v>4.3499999999999996</c:v>
                </c:pt>
                <c:pt idx="20">
                  <c:v>4.1500000000000004</c:v>
                </c:pt>
                <c:pt idx="21">
                  <c:v>4</c:v>
                </c:pt>
                <c:pt idx="22">
                  <c:v>4.0999999999999996</c:v>
                </c:pt>
                <c:pt idx="23">
                  <c:v>4.3499999999999996</c:v>
                </c:pt>
                <c:pt idx="24">
                  <c:v>4.45</c:v>
                </c:pt>
                <c:pt idx="25">
                  <c:v>4.25</c:v>
                </c:pt>
                <c:pt idx="26">
                  <c:v>4.3</c:v>
                </c:pt>
                <c:pt idx="27">
                  <c:v>4.0999999999999996</c:v>
                </c:pt>
                <c:pt idx="28">
                  <c:v>3.25</c:v>
                </c:pt>
                <c:pt idx="29">
                  <c:v>3.3</c:v>
                </c:pt>
                <c:pt idx="30">
                  <c:v>3.65</c:v>
                </c:pt>
                <c:pt idx="31">
                  <c:v>3.3</c:v>
                </c:pt>
                <c:pt idx="32">
                  <c:v>3.8</c:v>
                </c:pt>
                <c:pt idx="33">
                  <c:v>3.45</c:v>
                </c:pt>
                <c:pt idx="34">
                  <c:v>4.3</c:v>
                </c:pt>
                <c:pt idx="35">
                  <c:v>4.3</c:v>
                </c:pt>
                <c:pt idx="36">
                  <c:v>3.2</c:v>
                </c:pt>
                <c:pt idx="37">
                  <c:v>3.1</c:v>
                </c:pt>
                <c:pt idx="38">
                  <c:v>3.4</c:v>
                </c:pt>
                <c:pt idx="39">
                  <c:v>3.4</c:v>
                </c:pt>
                <c:pt idx="40">
                  <c:v>3.5</c:v>
                </c:pt>
                <c:pt idx="41">
                  <c:v>3.75</c:v>
                </c:pt>
                <c:pt idx="42">
                  <c:v>3.95</c:v>
                </c:pt>
                <c:pt idx="43">
                  <c:v>4.1500000000000004</c:v>
                </c:pt>
                <c:pt idx="44">
                  <c:v>4.4000000000000004</c:v>
                </c:pt>
                <c:pt idx="45">
                  <c:v>4</c:v>
                </c:pt>
                <c:pt idx="46">
                  <c:v>3.9</c:v>
                </c:pt>
                <c:pt idx="47">
                  <c:v>4.7</c:v>
                </c:pt>
                <c:pt idx="48">
                  <c:v>4.75</c:v>
                </c:pt>
                <c:pt idx="49">
                  <c:v>5.15</c:v>
                </c:pt>
                <c:pt idx="50">
                  <c:v>5.5</c:v>
                </c:pt>
                <c:pt idx="51">
                  <c:v>5.45</c:v>
                </c:pt>
                <c:pt idx="52">
                  <c:v>5.45</c:v>
                </c:pt>
                <c:pt idx="53">
                  <c:v>5.95</c:v>
                </c:pt>
                <c:pt idx="54">
                  <c:v>5.9</c:v>
                </c:pt>
                <c:pt idx="55">
                  <c:v>5.4</c:v>
                </c:pt>
                <c:pt idx="56">
                  <c:v>4.7</c:v>
                </c:pt>
                <c:pt idx="57">
                  <c:v>3.75</c:v>
                </c:pt>
                <c:pt idx="58">
                  <c:v>4.25</c:v>
                </c:pt>
                <c:pt idx="59">
                  <c:v>4.3</c:v>
                </c:pt>
                <c:pt idx="60">
                  <c:v>4.3</c:v>
                </c:pt>
                <c:pt idx="61">
                  <c:v>3.5</c:v>
                </c:pt>
                <c:pt idx="62">
                  <c:v>3.4</c:v>
                </c:pt>
                <c:pt idx="63">
                  <c:v>3.7</c:v>
                </c:pt>
                <c:pt idx="64">
                  <c:v>3.85</c:v>
                </c:pt>
                <c:pt idx="65">
                  <c:v>3.7</c:v>
                </c:pt>
                <c:pt idx="66">
                  <c:v>3.6</c:v>
                </c:pt>
                <c:pt idx="67">
                  <c:v>3.8</c:v>
                </c:pt>
                <c:pt idx="68">
                  <c:v>4</c:v>
                </c:pt>
                <c:pt idx="69">
                  <c:v>3.9</c:v>
                </c:pt>
                <c:pt idx="70">
                  <c:v>3.85</c:v>
                </c:pt>
                <c:pt idx="71">
                  <c:v>4.0999999999999996</c:v>
                </c:pt>
                <c:pt idx="72">
                  <c:v>4.05</c:v>
                </c:pt>
                <c:pt idx="73">
                  <c:v>4.1500000000000004</c:v>
                </c:pt>
                <c:pt idx="74">
                  <c:v>4</c:v>
                </c:pt>
                <c:pt idx="75">
                  <c:v>3.7</c:v>
                </c:pt>
                <c:pt idx="76">
                  <c:v>3.9</c:v>
                </c:pt>
                <c:pt idx="77">
                  <c:v>3.9</c:v>
                </c:pt>
                <c:pt idx="78">
                  <c:v>3.65</c:v>
                </c:pt>
                <c:pt idx="79">
                  <c:v>4.45</c:v>
                </c:pt>
                <c:pt idx="80">
                  <c:v>4.3</c:v>
                </c:pt>
                <c:pt idx="81">
                  <c:v>4.5999999999999996</c:v>
                </c:pt>
                <c:pt idx="82">
                  <c:v>4.0999999999999996</c:v>
                </c:pt>
                <c:pt idx="83">
                  <c:v>4.4000000000000004</c:v>
                </c:pt>
                <c:pt idx="84">
                  <c:v>4</c:v>
                </c:pt>
                <c:pt idx="85">
                  <c:v>4.2</c:v>
                </c:pt>
                <c:pt idx="86">
                  <c:v>4.25</c:v>
                </c:pt>
                <c:pt idx="87">
                  <c:v>4.45</c:v>
                </c:pt>
                <c:pt idx="88">
                  <c:v>4.3</c:v>
                </c:pt>
                <c:pt idx="89">
                  <c:v>3.6</c:v>
                </c:pt>
                <c:pt idx="90">
                  <c:v>5.4</c:v>
                </c:pt>
                <c:pt idx="91">
                  <c:v>5.15</c:v>
                </c:pt>
                <c:pt idx="92">
                  <c:v>4.7</c:v>
                </c:pt>
                <c:pt idx="93">
                  <c:v>4.3499999999999996</c:v>
                </c:pt>
                <c:pt idx="94">
                  <c:v>3.95</c:v>
                </c:pt>
                <c:pt idx="95">
                  <c:v>4.0999999999999996</c:v>
                </c:pt>
                <c:pt idx="96">
                  <c:v>3.75</c:v>
                </c:pt>
                <c:pt idx="97">
                  <c:v>3.35</c:v>
                </c:pt>
                <c:pt idx="98">
                  <c:v>3.3</c:v>
                </c:pt>
                <c:pt idx="99">
                  <c:v>3.7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4AF8-4728-867E-F132677655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765312"/>
        <c:axId val="122767232"/>
      </c:lineChart>
      <c:catAx>
        <c:axId val="122765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2767232"/>
        <c:crosses val="autoZero"/>
        <c:auto val="1"/>
        <c:lblAlgn val="ctr"/>
        <c:lblOffset val="100"/>
        <c:tickLblSkip val="10"/>
        <c:tickMarkSkip val="10"/>
        <c:noMultiLvlLbl val="0"/>
      </c:catAx>
      <c:valAx>
        <c:axId val="122767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2765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'[datos-6-10-51.xlsx]Hoja1'!$B$1</c:f>
              <c:strCache>
                <c:ptCount val="1"/>
                <c:pt idx="0">
                  <c:v>Media puntuacion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'[datos-6-10-51.xlsx]Hoja1'!$A$2:$A$51</c:f>
              <c:numCache>
                <c:formatCode>General</c:formatCode>
                <c:ptCount val="50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19</c:v>
                </c:pt>
                <c:pt idx="10">
                  <c:v>21</c:v>
                </c:pt>
                <c:pt idx="11">
                  <c:v>23</c:v>
                </c:pt>
                <c:pt idx="12">
                  <c:v>25</c:v>
                </c:pt>
                <c:pt idx="13">
                  <c:v>27</c:v>
                </c:pt>
                <c:pt idx="14">
                  <c:v>29</c:v>
                </c:pt>
                <c:pt idx="15">
                  <c:v>31</c:v>
                </c:pt>
                <c:pt idx="16">
                  <c:v>33</c:v>
                </c:pt>
                <c:pt idx="17">
                  <c:v>35</c:v>
                </c:pt>
                <c:pt idx="18">
                  <c:v>37</c:v>
                </c:pt>
                <c:pt idx="19">
                  <c:v>39</c:v>
                </c:pt>
                <c:pt idx="20">
                  <c:v>41</c:v>
                </c:pt>
                <c:pt idx="21">
                  <c:v>43</c:v>
                </c:pt>
                <c:pt idx="22">
                  <c:v>45</c:v>
                </c:pt>
                <c:pt idx="23">
                  <c:v>47</c:v>
                </c:pt>
                <c:pt idx="24">
                  <c:v>49</c:v>
                </c:pt>
                <c:pt idx="25">
                  <c:v>51</c:v>
                </c:pt>
                <c:pt idx="26">
                  <c:v>53</c:v>
                </c:pt>
                <c:pt idx="27">
                  <c:v>55</c:v>
                </c:pt>
                <c:pt idx="28">
                  <c:v>57</c:v>
                </c:pt>
                <c:pt idx="29">
                  <c:v>59</c:v>
                </c:pt>
                <c:pt idx="30">
                  <c:v>61</c:v>
                </c:pt>
                <c:pt idx="31">
                  <c:v>63</c:v>
                </c:pt>
                <c:pt idx="32">
                  <c:v>65</c:v>
                </c:pt>
                <c:pt idx="33">
                  <c:v>67</c:v>
                </c:pt>
                <c:pt idx="34">
                  <c:v>69</c:v>
                </c:pt>
                <c:pt idx="35">
                  <c:v>71</c:v>
                </c:pt>
                <c:pt idx="36">
                  <c:v>73</c:v>
                </c:pt>
                <c:pt idx="37">
                  <c:v>75</c:v>
                </c:pt>
                <c:pt idx="38">
                  <c:v>77</c:v>
                </c:pt>
                <c:pt idx="39">
                  <c:v>79</c:v>
                </c:pt>
                <c:pt idx="40">
                  <c:v>81</c:v>
                </c:pt>
                <c:pt idx="41">
                  <c:v>83</c:v>
                </c:pt>
                <c:pt idx="42">
                  <c:v>85</c:v>
                </c:pt>
                <c:pt idx="43">
                  <c:v>87</c:v>
                </c:pt>
                <c:pt idx="44">
                  <c:v>89</c:v>
                </c:pt>
                <c:pt idx="45">
                  <c:v>91</c:v>
                </c:pt>
                <c:pt idx="46">
                  <c:v>93</c:v>
                </c:pt>
                <c:pt idx="47">
                  <c:v>95</c:v>
                </c:pt>
                <c:pt idx="48">
                  <c:v>97</c:v>
                </c:pt>
                <c:pt idx="49">
                  <c:v>99</c:v>
                </c:pt>
              </c:numCache>
            </c:numRef>
          </c:cat>
          <c:val>
            <c:numRef>
              <c:f>'[datos-6-10-51.xlsx]Hoja1'!$B$2:$B$30</c:f>
              <c:numCache>
                <c:formatCode>General</c:formatCode>
                <c:ptCount val="29"/>
                <c:pt idx="0">
                  <c:v>271</c:v>
                </c:pt>
                <c:pt idx="1">
                  <c:v>381</c:v>
                </c:pt>
                <c:pt idx="2">
                  <c:v>390</c:v>
                </c:pt>
                <c:pt idx="3">
                  <c:v>434</c:v>
                </c:pt>
                <c:pt idx="4">
                  <c:v>451</c:v>
                </c:pt>
                <c:pt idx="5">
                  <c:v>197</c:v>
                </c:pt>
                <c:pt idx="6">
                  <c:v>237</c:v>
                </c:pt>
                <c:pt idx="7">
                  <c:v>260</c:v>
                </c:pt>
                <c:pt idx="8">
                  <c:v>384</c:v>
                </c:pt>
                <c:pt idx="9">
                  <c:v>409</c:v>
                </c:pt>
                <c:pt idx="10">
                  <c:v>210</c:v>
                </c:pt>
                <c:pt idx="11">
                  <c:v>346</c:v>
                </c:pt>
                <c:pt idx="12">
                  <c:v>388</c:v>
                </c:pt>
                <c:pt idx="13">
                  <c:v>491</c:v>
                </c:pt>
                <c:pt idx="14">
                  <c:v>520</c:v>
                </c:pt>
                <c:pt idx="15">
                  <c:v>292</c:v>
                </c:pt>
                <c:pt idx="16">
                  <c:v>324</c:v>
                </c:pt>
                <c:pt idx="17">
                  <c:v>406</c:v>
                </c:pt>
                <c:pt idx="18">
                  <c:v>480</c:v>
                </c:pt>
                <c:pt idx="19">
                  <c:v>568</c:v>
                </c:pt>
                <c:pt idx="20">
                  <c:v>308</c:v>
                </c:pt>
                <c:pt idx="21">
                  <c:v>376</c:v>
                </c:pt>
                <c:pt idx="22">
                  <c:v>403</c:v>
                </c:pt>
                <c:pt idx="23">
                  <c:v>466</c:v>
                </c:pt>
                <c:pt idx="24">
                  <c:v>482</c:v>
                </c:pt>
                <c:pt idx="25">
                  <c:v>293</c:v>
                </c:pt>
                <c:pt idx="26">
                  <c:v>329</c:v>
                </c:pt>
                <c:pt idx="27">
                  <c:v>372</c:v>
                </c:pt>
                <c:pt idx="28">
                  <c:v>413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3B9-455B-BCE7-5932305006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890752"/>
        <c:axId val="78539392"/>
      </c:lineChart>
      <c:catAx>
        <c:axId val="66890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Generación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78539392"/>
        <c:crosses val="autoZero"/>
        <c:auto val="1"/>
        <c:lblAlgn val="ctr"/>
        <c:lblOffset val="100"/>
        <c:noMultiLvlLbl val="0"/>
      </c:catAx>
      <c:valAx>
        <c:axId val="78539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Puntuación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6890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Poder relativo</a:t>
            </a:r>
            <a:r>
              <a:rPr lang="es-ES" baseline="0"/>
              <a:t> a última generación</a:t>
            </a:r>
            <a:endParaRPr lang="es-E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'[datos-6-10-51.xlsx]Hoja1'!$K$2:$K$11</c:f>
              <c:numCache>
                <c:formatCode>General</c:formatCode>
                <c:ptCount val="10"/>
                <c:pt idx="0">
                  <c:v>9</c:v>
                </c:pt>
                <c:pt idx="1">
                  <c:v>19</c:v>
                </c:pt>
                <c:pt idx="2">
                  <c:v>29</c:v>
                </c:pt>
                <c:pt idx="3">
                  <c:v>39</c:v>
                </c:pt>
                <c:pt idx="4">
                  <c:v>49</c:v>
                </c:pt>
                <c:pt idx="5">
                  <c:v>59</c:v>
                </c:pt>
                <c:pt idx="6">
                  <c:v>69</c:v>
                </c:pt>
                <c:pt idx="7">
                  <c:v>79</c:v>
                </c:pt>
                <c:pt idx="8">
                  <c:v>89</c:v>
                </c:pt>
                <c:pt idx="9">
                  <c:v>99</c:v>
                </c:pt>
              </c:numCache>
            </c:numRef>
          </c:cat>
          <c:val>
            <c:numRef>
              <c:f>'[datos-6-10-51.xlsx]Hoja1'!$M$2:$M$11</c:f>
              <c:numCache>
                <c:formatCode>General</c:formatCode>
                <c:ptCount val="10"/>
                <c:pt idx="0">
                  <c:v>0</c:v>
                </c:pt>
                <c:pt idx="1">
                  <c:v>0.12822660098522171</c:v>
                </c:pt>
                <c:pt idx="2">
                  <c:v>0.19865735767991408</c:v>
                </c:pt>
                <c:pt idx="3">
                  <c:v>0.38366568595401551</c:v>
                </c:pt>
                <c:pt idx="4">
                  <c:v>0.51150691639123513</c:v>
                </c:pt>
                <c:pt idx="5">
                  <c:v>0.67533863985476894</c:v>
                </c:pt>
                <c:pt idx="6">
                  <c:v>0.77136867325546588</c:v>
                </c:pt>
                <c:pt idx="7">
                  <c:v>0.87203783870450535</c:v>
                </c:pt>
                <c:pt idx="8">
                  <c:v>0.94745078243311454</c:v>
                </c:pt>
                <c:pt idx="9">
                  <c:v>0.99999999999999989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FCF-4F0E-9E1F-54D9DBE72D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380992"/>
        <c:axId val="120469376"/>
      </c:lineChart>
      <c:catAx>
        <c:axId val="119380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Puntuación relativa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0469376"/>
        <c:crosses val="autoZero"/>
        <c:auto val="1"/>
        <c:lblAlgn val="ctr"/>
        <c:lblOffset val="100"/>
        <c:noMultiLvlLbl val="0"/>
      </c:catAx>
      <c:valAx>
        <c:axId val="120469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19380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8516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4.xml"/><Relationship Id="rId9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1403648" y="1203598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Computación Evolutiva</a:t>
            </a:r>
            <a:endParaRPr dirty="0"/>
          </a:p>
        </p:txBody>
      </p:sp>
      <p:sp>
        <p:nvSpPr>
          <p:cNvPr id="2" name="1 CuadroTexto"/>
          <p:cNvSpPr txBox="1"/>
          <p:nvPr/>
        </p:nvSpPr>
        <p:spPr>
          <a:xfrm>
            <a:off x="5076056" y="3867894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Por Jorge Vázquez Acevedo 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Y Jaime Miguel Hernández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/>
          </a:p>
        </p:txBody>
      </p:sp>
      <p:graphicFrame>
        <p:nvGraphicFramePr>
          <p:cNvPr id="7" name="6 Gráfico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AE696FA1-D1FE-4E13-BC14-60638BA852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0194702"/>
              </p:ext>
            </p:extLst>
          </p:nvPr>
        </p:nvGraphicFramePr>
        <p:xfrm>
          <a:off x="1475656" y="627534"/>
          <a:ext cx="5633085" cy="2995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99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graphicFrame>
        <p:nvGraphicFramePr>
          <p:cNvPr id="7" name="6 Gráfico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EF062C18-8D6C-4D95-B9E8-9A69D534A3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1984476"/>
              </p:ext>
            </p:extLst>
          </p:nvPr>
        </p:nvGraphicFramePr>
        <p:xfrm>
          <a:off x="1979712" y="987574"/>
          <a:ext cx="47472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93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6025500" cy="857400"/>
          </a:xfrm>
        </p:spPr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36" y="267494"/>
            <a:ext cx="1434592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580749"/>
            <a:ext cx="27622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6228184" y="1779662"/>
            <a:ext cx="25922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¿pongo más? JAJAJAJAJ DIME SI TE GUSTA ALGUNA DE ESAS FOTOS PORQUE una es muy graciosa y la otra parece de demasiado motivado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79512" y="1059582"/>
            <a:ext cx="5795176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¿Objetivos alcanzados?</a:t>
            </a: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endParaRPr lang="es-ES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¿Qué no hemos conseguido o hemos cambiado del objetivo inicial?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endParaRPr lang="es-ES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Posibles mejoras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endParaRPr lang="es-ES" dirty="0" smtClean="0">
              <a:solidFill>
                <a:schemeClr val="bg1"/>
              </a:solidFill>
            </a:endParaRPr>
          </a:p>
          <a:p>
            <a:endParaRPr lang="es-ES" u="sng" dirty="0"/>
          </a:p>
          <a:p>
            <a:endParaRPr lang="es-ES" u="sng" dirty="0" smtClean="0"/>
          </a:p>
          <a:p>
            <a:endParaRPr lang="es-ES" u="sng" dirty="0"/>
          </a:p>
          <a:p>
            <a:r>
              <a:rPr lang="es-ES" u="sng" dirty="0" smtClean="0"/>
              <a:t> 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ctrTitle"/>
          </p:nvPr>
        </p:nvSpPr>
        <p:spPr>
          <a:xfrm>
            <a:off x="611560" y="195486"/>
            <a:ext cx="5796900" cy="792088"/>
          </a:xfrm>
        </p:spPr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13" name="12 CuadroTexto">
            <a:hlinkClick r:id="rId3" action="ppaction://hlinksldjump"/>
          </p:cNvPr>
          <p:cNvSpPr txBox="1"/>
          <p:nvPr/>
        </p:nvSpPr>
        <p:spPr>
          <a:xfrm>
            <a:off x="683568" y="1275606"/>
            <a:ext cx="7056784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hlinkClick r:id="rId3" action="ppaction://hlinksldjump"/>
              </a:rPr>
              <a:t>Problema</a:t>
            </a:r>
            <a:endParaRPr lang="es-ES" sz="24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hlinkClick r:id="rId4" action="ppaction://hlinksldjump"/>
              </a:rPr>
              <a:t>Objetivo</a:t>
            </a:r>
            <a:endParaRPr lang="es-ES" sz="24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hlinkClick r:id="rId4" action="ppaction://hlinksldjump"/>
              </a:rPr>
              <a:t>Conceptos Básicos</a:t>
            </a:r>
            <a:endParaRPr lang="es-ES" sz="24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hlinkClick r:id="rId5" action="ppaction://hlinksldjump"/>
              </a:rPr>
              <a:t>Adaptación  del problema</a:t>
            </a:r>
            <a:endParaRPr lang="es-ES" sz="24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hlinkClick r:id="rId6" action="ppaction://hlinksldjump"/>
              </a:rPr>
              <a:t>Planteamiento Inicial</a:t>
            </a:r>
            <a:endParaRPr lang="es-ES" sz="24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hlinkClick r:id="rId7" action="ppaction://hlinksldjump"/>
              </a:rPr>
              <a:t>Proceso y Dificultades </a:t>
            </a:r>
            <a:endParaRPr lang="es-ES" sz="24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hlinkClick r:id="rId8" action="ppaction://hlinksldjump"/>
              </a:rPr>
              <a:t>Resultados </a:t>
            </a:r>
            <a:r>
              <a:rPr lang="es-ES" sz="2400" dirty="0" smtClean="0">
                <a:solidFill>
                  <a:schemeClr val="bg1"/>
                </a:solidFill>
                <a:hlinkClick r:id="rId8" action="ppaction://hlinksldjump"/>
              </a:rPr>
              <a:t>Finales</a:t>
            </a:r>
            <a:endParaRPr lang="es-ES" sz="2400" b="1" dirty="0">
              <a:solidFill>
                <a:schemeClr val="bg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hlinkClick r:id="rId9" action="ppaction://hlinksldjump"/>
              </a:rPr>
              <a:t>Conclusiones</a:t>
            </a:r>
            <a:endParaRPr lang="es-ES" sz="2400" dirty="0">
              <a:solidFill>
                <a:schemeClr val="bg1"/>
              </a:solidFill>
            </a:endParaRP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7494"/>
            <a:ext cx="5796900" cy="720080"/>
          </a:xfrm>
        </p:spPr>
        <p:txBody>
          <a:bodyPr/>
          <a:lstStyle/>
          <a:p>
            <a:r>
              <a:rPr lang="es-ES" dirty="0" smtClean="0"/>
              <a:t>Tema a tratar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323528" y="1707654"/>
            <a:ext cx="4896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Investigación </a:t>
            </a:r>
            <a:r>
              <a:rPr lang="es-ES" dirty="0">
                <a:solidFill>
                  <a:schemeClr val="bg1"/>
                </a:solidFill>
              </a:rPr>
              <a:t>sobre un modelo evolutivo en el que simulamos un ecosistema de criaturas, las cuales combaten para determinar cuál es más la fuerte. </a:t>
            </a:r>
            <a:endParaRPr lang="es-ES" dirty="0" smtClean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971600" y="3147814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Ponemos algo más? O simplemente ponemos más fotos y ya?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551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195486"/>
            <a:ext cx="5796900" cy="720080"/>
          </a:xfrm>
        </p:spPr>
        <p:txBody>
          <a:bodyPr/>
          <a:lstStyle/>
          <a:p>
            <a:r>
              <a:rPr lang="es-ES" dirty="0" smtClean="0"/>
              <a:t>Objetivo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77007" y="3099408"/>
            <a:ext cx="46970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Durante el desarrollo de la investigación introduciremos cambios en el algoritmo evolutivo, que permitirá encontrar resultados diferentes, con una convergencia más rápida o con mayor diversidad, entre otros aspectos importantes</a:t>
            </a:r>
            <a:r>
              <a:rPr lang="es-ES" dirty="0" smtClean="0">
                <a:solidFill>
                  <a:schemeClr val="bg1"/>
                </a:solidFill>
              </a:rPr>
              <a:t>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477007" y="1347614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Un </a:t>
            </a:r>
            <a:r>
              <a:rPr lang="es-ES" dirty="0">
                <a:solidFill>
                  <a:schemeClr val="bg1"/>
                </a:solidFill>
              </a:rPr>
              <a:t>modelo del ecosistema, con una herramienta para simular los combates, y utilizando un algoritmo evolutivo trataremos de encontrar criaturas cada vez mejores (de acorde al mencionado sistema de combate).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600735" y="2624594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Ponemos algo más? O simplemente ponemos más fotos y ya?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378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95486"/>
            <a:ext cx="6025500" cy="720080"/>
          </a:xfrm>
        </p:spPr>
        <p:txBody>
          <a:bodyPr/>
          <a:lstStyle/>
          <a:p>
            <a:r>
              <a:rPr lang="es-ES" dirty="0" smtClean="0"/>
              <a:t>Conceptos Básicos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467544" y="1513914"/>
            <a:ext cx="42484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GENOMA</a:t>
            </a: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endParaRPr lang="es-ES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CRIATURA</a:t>
            </a: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endParaRPr lang="es-ES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COMBATE</a:t>
            </a: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endParaRPr lang="es-ES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FUNCIÓN DE EVALUACIÓN</a:t>
            </a: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endParaRPr lang="es-ES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323528" y="267494"/>
            <a:ext cx="6025500" cy="648072"/>
          </a:xfrm>
        </p:spPr>
        <p:txBody>
          <a:bodyPr/>
          <a:lstStyle/>
          <a:p>
            <a:r>
              <a:rPr lang="es-ES" dirty="0" smtClean="0"/>
              <a:t>Adaptación</a:t>
            </a:r>
            <a:r>
              <a:rPr lang="es-ES" baseline="0" dirty="0" smtClean="0"/>
              <a:t>  del problema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-180528" y="1127933"/>
            <a:ext cx="7488832" cy="28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  <a:buFont typeface="Courier New"/>
              <a:buChar char="o"/>
              <a:tabLst>
                <a:tab pos="457200" algn="l"/>
              </a:tabLst>
            </a:pPr>
            <a:endParaRPr lang="es-ES" sz="1200" dirty="0">
              <a:solidFill>
                <a:schemeClr val="bg1"/>
              </a:solidFill>
              <a:effectLst/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9582"/>
            <a:ext cx="7200800" cy="3577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7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323528" y="267494"/>
            <a:ext cx="6025500" cy="576064"/>
          </a:xfrm>
        </p:spPr>
        <p:txBody>
          <a:bodyPr/>
          <a:lstStyle/>
          <a:p>
            <a:r>
              <a:rPr lang="es-ES" dirty="0" smtClean="0"/>
              <a:t>Planteamiento</a:t>
            </a:r>
            <a:r>
              <a:rPr lang="es-ES" baseline="0" dirty="0" smtClean="0"/>
              <a:t> Inicial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323528" y="1203598"/>
            <a:ext cx="49685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s-ES" dirty="0" smtClean="0">
                <a:solidFill>
                  <a:schemeClr val="bg1"/>
                </a:solidFill>
              </a:rPr>
              <a:t>DNA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s-ES" dirty="0" smtClean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s-ES" dirty="0" smtClean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s-ES" dirty="0" smtClean="0">
                <a:solidFill>
                  <a:schemeClr val="bg1"/>
                </a:solidFill>
              </a:rPr>
              <a:t>OPERADOR: RULETA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s-ES" dirty="0" smtClean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s-ES" dirty="0" smtClean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s-ES" dirty="0" smtClean="0">
                <a:solidFill>
                  <a:schemeClr val="bg1"/>
                </a:solidFill>
              </a:rPr>
              <a:t>CRUCE: UNIFORME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s-ES" dirty="0" smtClean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s-ES" dirty="0" smtClean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s-ES" dirty="0" smtClean="0">
                <a:solidFill>
                  <a:schemeClr val="bg1"/>
                </a:solidFill>
              </a:rPr>
              <a:t>MUTACIÓN: INDIVIDUAL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19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107504" y="51470"/>
            <a:ext cx="6025500" cy="792088"/>
          </a:xfrm>
        </p:spPr>
        <p:txBody>
          <a:bodyPr/>
          <a:lstStyle/>
          <a:p>
            <a:r>
              <a:rPr lang="es-ES" dirty="0" smtClean="0"/>
              <a:t>Proceso</a:t>
            </a:r>
            <a:r>
              <a:rPr lang="es-ES" baseline="0" dirty="0" smtClean="0"/>
              <a:t> y </a:t>
            </a:r>
            <a:r>
              <a:rPr lang="es-ES" dirty="0" smtClean="0"/>
              <a:t>Dificultades</a:t>
            </a:r>
            <a:r>
              <a:rPr lang="es-ES" baseline="0" dirty="0" smtClean="0"/>
              <a:t> 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35496" y="1131590"/>
            <a:ext cx="87849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AutoNum type="arabicPeriod"/>
            </a:pPr>
            <a:r>
              <a:rPr lang="es-ES" dirty="0" smtClean="0">
                <a:solidFill>
                  <a:schemeClr val="bg1"/>
                </a:solidFill>
              </a:rPr>
              <a:t>Operador: Ruleta , NO Población de Prueba                   Problema: Todos iguales 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endParaRPr lang="es-ES" dirty="0" smtClean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Arial"/>
              <a:buAutoNum type="arabicPeriod"/>
            </a:pPr>
            <a:r>
              <a:rPr lang="es-ES" dirty="0" smtClean="0">
                <a:solidFill>
                  <a:schemeClr val="bg1"/>
                </a:solidFill>
              </a:rPr>
              <a:t>Operador</a:t>
            </a:r>
            <a:r>
              <a:rPr lang="es-ES" dirty="0">
                <a:solidFill>
                  <a:schemeClr val="bg1"/>
                </a:solidFill>
              </a:rPr>
              <a:t>: </a:t>
            </a:r>
            <a:r>
              <a:rPr lang="es-ES" dirty="0" smtClean="0">
                <a:solidFill>
                  <a:schemeClr val="bg1"/>
                </a:solidFill>
              </a:rPr>
              <a:t>Torneo ,  </a:t>
            </a:r>
            <a:r>
              <a:rPr lang="es-ES" dirty="0">
                <a:solidFill>
                  <a:schemeClr val="bg1"/>
                </a:solidFill>
              </a:rPr>
              <a:t>NO Población de </a:t>
            </a:r>
            <a:r>
              <a:rPr lang="es-ES" dirty="0" smtClean="0">
                <a:solidFill>
                  <a:schemeClr val="bg1"/>
                </a:solidFill>
              </a:rPr>
              <a:t>Prueba                   </a:t>
            </a:r>
            <a:r>
              <a:rPr lang="es-ES" dirty="0">
                <a:solidFill>
                  <a:schemeClr val="bg1"/>
                </a:solidFill>
              </a:rPr>
              <a:t>Problema: Todos </a:t>
            </a:r>
            <a:r>
              <a:rPr lang="es-ES" dirty="0" smtClean="0">
                <a:solidFill>
                  <a:schemeClr val="bg1"/>
                </a:solidFill>
              </a:rPr>
              <a:t>iguales</a:t>
            </a:r>
          </a:p>
          <a:p>
            <a:pPr marL="342900" indent="-342900">
              <a:buClr>
                <a:schemeClr val="bg1"/>
              </a:buClr>
              <a:buFont typeface="Arial"/>
              <a:buAutoNum type="arabicPeriod"/>
            </a:pPr>
            <a:endParaRPr lang="es-ES" dirty="0" smtClean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Arial"/>
              <a:buAutoNum type="arabicPeriod"/>
            </a:pP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>
                <a:solidFill>
                  <a:schemeClr val="bg1"/>
                </a:solidFill>
              </a:rPr>
              <a:t>Operador: Torneo </a:t>
            </a:r>
            <a:r>
              <a:rPr lang="es-ES" dirty="0" smtClean="0">
                <a:solidFill>
                  <a:schemeClr val="bg1"/>
                </a:solidFill>
              </a:rPr>
              <a:t>, SÍ </a:t>
            </a:r>
            <a:r>
              <a:rPr lang="es-ES" dirty="0">
                <a:solidFill>
                  <a:schemeClr val="bg1"/>
                </a:solidFill>
              </a:rPr>
              <a:t>Población de </a:t>
            </a:r>
            <a:r>
              <a:rPr lang="es-ES" dirty="0" smtClean="0">
                <a:solidFill>
                  <a:schemeClr val="bg1"/>
                </a:solidFill>
              </a:rPr>
              <a:t>Prueba                 Problema</a:t>
            </a:r>
            <a:r>
              <a:rPr lang="es-ES" dirty="0">
                <a:solidFill>
                  <a:schemeClr val="bg1"/>
                </a:solidFill>
              </a:rPr>
              <a:t>: </a:t>
            </a:r>
            <a:r>
              <a:rPr lang="es-ES" dirty="0" smtClean="0">
                <a:solidFill>
                  <a:schemeClr val="bg1"/>
                </a:solidFill>
              </a:rPr>
              <a:t>Población real no mejora</a:t>
            </a:r>
          </a:p>
          <a:p>
            <a:pPr marL="342900" indent="-342900">
              <a:buClr>
                <a:schemeClr val="bg1"/>
              </a:buClr>
              <a:buFont typeface="Arial"/>
              <a:buAutoNum type="arabicPeriod"/>
            </a:pPr>
            <a:endParaRPr lang="es-ES" dirty="0" smtClean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Arial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Operador: Torneo </a:t>
            </a:r>
            <a:r>
              <a:rPr lang="es-ES" dirty="0" smtClean="0">
                <a:solidFill>
                  <a:schemeClr val="bg1"/>
                </a:solidFill>
              </a:rPr>
              <a:t>, </a:t>
            </a:r>
            <a:r>
              <a:rPr lang="es-ES" dirty="0">
                <a:solidFill>
                  <a:schemeClr val="bg1"/>
                </a:solidFill>
              </a:rPr>
              <a:t>SÍ Población de </a:t>
            </a:r>
            <a:r>
              <a:rPr lang="es-ES" dirty="0" smtClean="0">
                <a:solidFill>
                  <a:schemeClr val="bg1"/>
                </a:solidFill>
              </a:rPr>
              <a:t>Prueba y Actualizando Población de Prueba       Problema</a:t>
            </a:r>
            <a:r>
              <a:rPr lang="es-ES" dirty="0">
                <a:solidFill>
                  <a:schemeClr val="bg1"/>
                </a:solidFill>
              </a:rPr>
              <a:t>: </a:t>
            </a:r>
            <a:r>
              <a:rPr lang="es-ES" dirty="0" smtClean="0">
                <a:solidFill>
                  <a:schemeClr val="bg1"/>
                </a:solidFill>
              </a:rPr>
              <a:t>Poca diversidad</a:t>
            </a:r>
          </a:p>
          <a:p>
            <a:pPr marL="342900" indent="-342900">
              <a:buClr>
                <a:schemeClr val="bg1"/>
              </a:buClr>
              <a:buFont typeface="Arial"/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Arial"/>
              <a:buAutoNum type="arabicPeriod"/>
            </a:pPr>
            <a:r>
              <a:rPr lang="es-ES" dirty="0" smtClean="0">
                <a:solidFill>
                  <a:schemeClr val="bg1"/>
                </a:solidFill>
              </a:rPr>
              <a:t>Añadimos penalización por SD                Problema: Mejora la diversidad pero muy ligeramente</a:t>
            </a:r>
          </a:p>
          <a:p>
            <a:pPr marL="342900" indent="-342900">
              <a:buClr>
                <a:schemeClr val="bg1"/>
              </a:buClr>
              <a:buFont typeface="Arial"/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Arial"/>
              <a:buAutoNum type="arabicPeriod"/>
            </a:pPr>
            <a:r>
              <a:rPr lang="es-ES" dirty="0" smtClean="0">
                <a:solidFill>
                  <a:schemeClr val="bg1"/>
                </a:solidFill>
              </a:rPr>
              <a:t>Añadimos mecanismo de islas                  Mejora considerablemente la diversidad</a:t>
            </a:r>
          </a:p>
          <a:p>
            <a:pPr marL="342900" indent="-342900">
              <a:buFont typeface="Arial"/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Font typeface="Arial"/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s-ES" dirty="0" smtClean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860" y="1223972"/>
            <a:ext cx="545306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067694"/>
            <a:ext cx="545306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53322"/>
            <a:ext cx="545306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860" y="2499620"/>
            <a:ext cx="216023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145130"/>
            <a:ext cx="545306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579862"/>
            <a:ext cx="545306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179512" y="195486"/>
            <a:ext cx="6025500" cy="576064"/>
          </a:xfrm>
        </p:spPr>
        <p:txBody>
          <a:bodyPr/>
          <a:lstStyle/>
          <a:p>
            <a:r>
              <a:rPr lang="es-ES" dirty="0" smtClean="0"/>
              <a:t>Resultados</a:t>
            </a:r>
            <a:r>
              <a:rPr lang="es-ES" baseline="0" dirty="0" smtClean="0"/>
              <a:t> Finales</a:t>
            </a:r>
            <a:endParaRPr lang="es-ES" dirty="0"/>
          </a:p>
        </p:txBody>
      </p:sp>
      <p:graphicFrame>
        <p:nvGraphicFramePr>
          <p:cNvPr id="14" name="13 Gráfico">
            <a:extLst>
              <a:ext uri="{FF2B5EF4-FFF2-40B4-BE49-F238E27FC236}">
                <a16:creationId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xdr="http://schemas.openxmlformats.org/drawingml/2006/spreadsheetDrawing" xmlns:a16="http://schemas.microsoft.com/office/drawing/2014/main" xmlns:lc="http://schemas.openxmlformats.org/drawingml/2006/lockedCanvas" id="{9FEFCD2F-DC03-49A7-AC85-E5CEF900A991}"/>
              </a:ext>
            </a:extLst>
          </p:cNvPr>
          <p:cNvGraphicFramePr/>
          <p:nvPr/>
        </p:nvGraphicFramePr>
        <p:xfrm>
          <a:off x="1793875" y="1138872"/>
          <a:ext cx="5556250" cy="2865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3185</TotalTime>
  <Words>319</Words>
  <Application>Microsoft Office PowerPoint</Application>
  <PresentationFormat>Presentación en pantalla (16:9)</PresentationFormat>
  <Paragraphs>91</Paragraphs>
  <Slides>12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Titillium Web</vt:lpstr>
      <vt:lpstr>Titillium Web Light</vt:lpstr>
      <vt:lpstr>Courier New</vt:lpstr>
      <vt:lpstr>Times New Roman</vt:lpstr>
      <vt:lpstr>Ninacor template</vt:lpstr>
      <vt:lpstr>Computación Evolutiva</vt:lpstr>
      <vt:lpstr>Índice</vt:lpstr>
      <vt:lpstr>Tema a tratar</vt:lpstr>
      <vt:lpstr>Objetivo</vt:lpstr>
      <vt:lpstr>Conceptos Básicos</vt:lpstr>
      <vt:lpstr>Adaptación  del problema</vt:lpstr>
      <vt:lpstr>Planteamiento Inicial</vt:lpstr>
      <vt:lpstr>Proceso y Dificultades </vt:lpstr>
      <vt:lpstr>Resultados Finales</vt:lpstr>
      <vt:lpstr>Presentación de PowerPoint</vt:lpstr>
      <vt:lpstr>Presentación de PowerPoint</vt:lpstr>
      <vt:lpstr>Conclusiones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MSI</dc:creator>
  <cp:lastModifiedBy>Jaime Miguel Hernández</cp:lastModifiedBy>
  <cp:revision>31</cp:revision>
  <dcterms:modified xsi:type="dcterms:W3CDTF">2019-06-09T20:05:59Z</dcterms:modified>
</cp:coreProperties>
</file>