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7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9" r:id="rId3"/>
    <p:sldId id="257" r:id="rId4"/>
    <p:sldId id="260" r:id="rId5"/>
    <p:sldId id="263" r:id="rId6"/>
    <p:sldId id="267" r:id="rId7"/>
    <p:sldId id="268" r:id="rId8"/>
    <p:sldId id="278" r:id="rId9"/>
    <p:sldId id="261" r:id="rId10"/>
    <p:sldId id="259" r:id="rId11"/>
    <p:sldId id="272" r:id="rId12"/>
    <p:sldId id="275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A122"/>
    <a:srgbClr val="6FA140"/>
    <a:srgbClr val="3E69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C0371C-9B54-795F-47C7-3F4E7AC7A482}" v="158" dt="2023-05-21T19:36:52.901"/>
    <p1510:client id="{5C603ABB-541E-7727-73ED-93DFD1023BBF}" v="469" dt="2023-05-21T18:48:19.9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1" autoAdjust="0"/>
    <p:restoredTop sz="94660"/>
  </p:normalViewPr>
  <p:slideViewPr>
    <p:cSldViewPr snapToGrid="0">
      <p:cViewPr>
        <p:scale>
          <a:sx n="133" d="100"/>
          <a:sy n="133" d="100"/>
        </p:scale>
        <p:origin x="16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529827-9165-4644-ACBC-CEFD13732D0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3371F4FC-4E79-4856-822A-F0F2BAD503A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Desenvolvimento de testes em JUNIT4 para a testagem das classes de domínio.</a:t>
          </a:r>
          <a:endParaRPr lang="en-US"/>
        </a:p>
      </dgm:t>
    </dgm:pt>
    <dgm:pt modelId="{639DC6DA-D30D-44DB-8B9A-F4B19FFF37E6}" type="parTrans" cxnId="{B3EA3E5B-5C5A-4ECB-81BB-5AC7328E240B}">
      <dgm:prSet/>
      <dgm:spPr/>
      <dgm:t>
        <a:bodyPr/>
        <a:lstStyle/>
        <a:p>
          <a:endParaRPr lang="en-US"/>
        </a:p>
      </dgm:t>
    </dgm:pt>
    <dgm:pt modelId="{EB1482B8-203F-48B7-AB28-1D08EA6C0C36}" type="sibTrans" cxnId="{B3EA3E5B-5C5A-4ECB-81BB-5AC7328E240B}">
      <dgm:prSet/>
      <dgm:spPr/>
      <dgm:t>
        <a:bodyPr/>
        <a:lstStyle/>
        <a:p>
          <a:endParaRPr lang="en-US"/>
        </a:p>
      </dgm:t>
    </dgm:pt>
    <dgm:pt modelId="{13623CF4-ACF2-4EE9-8889-1283C784A3C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Programa demonstrável a partir do terminal.</a:t>
          </a:r>
          <a:endParaRPr lang="en-US"/>
        </a:p>
      </dgm:t>
    </dgm:pt>
    <dgm:pt modelId="{323E37E1-2D9A-4C2B-A11B-15AC5005BF70}" type="parTrans" cxnId="{497B2453-603E-43BB-A6B6-3FB5DCEE6CDA}">
      <dgm:prSet/>
      <dgm:spPr/>
      <dgm:t>
        <a:bodyPr/>
        <a:lstStyle/>
        <a:p>
          <a:endParaRPr lang="en-US"/>
        </a:p>
      </dgm:t>
    </dgm:pt>
    <dgm:pt modelId="{8C0B3837-E521-486A-A1B6-35046C2D5074}" type="sibTrans" cxnId="{497B2453-603E-43BB-A6B6-3FB5DCEE6CDA}">
      <dgm:prSet/>
      <dgm:spPr/>
      <dgm:t>
        <a:bodyPr/>
        <a:lstStyle/>
        <a:p>
          <a:endParaRPr lang="en-US"/>
        </a:p>
      </dgm:t>
    </dgm:pt>
    <dgm:pt modelId="{BA1646E9-4C17-4547-9049-C5EF01A3F08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Criação de exames e testagem das gramáticas completamente funcional.</a:t>
          </a:r>
          <a:endParaRPr lang="en-US"/>
        </a:p>
      </dgm:t>
    </dgm:pt>
    <dgm:pt modelId="{8BFEF15E-2D83-4D26-B63A-DF5552D8F447}" type="parTrans" cxnId="{4CED9A50-7585-468C-8621-FF24D6129316}">
      <dgm:prSet/>
      <dgm:spPr/>
      <dgm:t>
        <a:bodyPr/>
        <a:lstStyle/>
        <a:p>
          <a:endParaRPr lang="en-US"/>
        </a:p>
      </dgm:t>
    </dgm:pt>
    <dgm:pt modelId="{B6C7ECCC-0AC8-43E8-A0F0-B42A37159D1F}" type="sibTrans" cxnId="{4CED9A50-7585-468C-8621-FF24D6129316}">
      <dgm:prSet/>
      <dgm:spPr/>
      <dgm:t>
        <a:bodyPr/>
        <a:lstStyle/>
        <a:p>
          <a:endParaRPr lang="en-US"/>
        </a:p>
      </dgm:t>
    </dgm:pt>
    <dgm:pt modelId="{6036D523-6899-4ECB-B290-74FCA938C58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Criação de cursos, reuniões (meetings), quadros (boards) e aulas funcional e totalmente documentado. Não permitindo, por exemplo, a existência de dois eventos ao mesmo tempo para um utilizador.</a:t>
          </a:r>
          <a:endParaRPr lang="en-US"/>
        </a:p>
      </dgm:t>
    </dgm:pt>
    <dgm:pt modelId="{40DCDC57-2043-48AF-8310-D054381CC64F}" type="parTrans" cxnId="{0DEB5C75-FCD7-4C2F-A00C-C5EE2C944A63}">
      <dgm:prSet/>
      <dgm:spPr/>
      <dgm:t>
        <a:bodyPr/>
        <a:lstStyle/>
        <a:p>
          <a:endParaRPr lang="en-US"/>
        </a:p>
      </dgm:t>
    </dgm:pt>
    <dgm:pt modelId="{B1E49518-1D90-4257-AA74-A40BD5ACEF0C}" type="sibTrans" cxnId="{0DEB5C75-FCD7-4C2F-A00C-C5EE2C944A63}">
      <dgm:prSet/>
      <dgm:spPr/>
      <dgm:t>
        <a:bodyPr/>
        <a:lstStyle/>
        <a:p>
          <a:endParaRPr lang="en-US"/>
        </a:p>
      </dgm:t>
    </dgm:pt>
    <dgm:pt modelId="{53909F80-3D00-47AD-B61D-8266ADCAC54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Todos os casos de uso foram completados com sucesso e planeados atempadamente, permitindo assim a entrega de um produto de qualidade.</a:t>
          </a:r>
          <a:endParaRPr lang="en-US"/>
        </a:p>
      </dgm:t>
    </dgm:pt>
    <dgm:pt modelId="{8DD1A859-0704-4C6C-84D3-32A93CE330C7}" type="parTrans" cxnId="{6C516B76-E343-4ADA-AF2E-21DBB1919324}">
      <dgm:prSet/>
      <dgm:spPr/>
      <dgm:t>
        <a:bodyPr/>
        <a:lstStyle/>
        <a:p>
          <a:endParaRPr lang="en-US"/>
        </a:p>
      </dgm:t>
    </dgm:pt>
    <dgm:pt modelId="{3FFCD86A-C686-4ACD-B90E-FC7DC2E52F6B}" type="sibTrans" cxnId="{6C516B76-E343-4ADA-AF2E-21DBB1919324}">
      <dgm:prSet/>
      <dgm:spPr/>
      <dgm:t>
        <a:bodyPr/>
        <a:lstStyle/>
        <a:p>
          <a:endParaRPr lang="en-US"/>
        </a:p>
      </dgm:t>
    </dgm:pt>
    <dgm:pt modelId="{58124D3E-0549-4A8A-9C40-DD0E94F0780B}" type="pres">
      <dgm:prSet presAssocID="{21529827-9165-4644-ACBC-CEFD13732D0E}" presName="root" presStyleCnt="0">
        <dgm:presLayoutVars>
          <dgm:dir/>
          <dgm:resizeHandles val="exact"/>
        </dgm:presLayoutVars>
      </dgm:prSet>
      <dgm:spPr/>
    </dgm:pt>
    <dgm:pt modelId="{283237F1-5984-4A27-A54A-E5281FBA9FE8}" type="pres">
      <dgm:prSet presAssocID="{3371F4FC-4E79-4856-822A-F0F2BAD503A1}" presName="compNode" presStyleCnt="0"/>
      <dgm:spPr/>
    </dgm:pt>
    <dgm:pt modelId="{C187587A-152A-4DA2-A2EC-6BF01718DCFC}" type="pres">
      <dgm:prSet presAssocID="{3371F4FC-4E79-4856-822A-F0F2BAD503A1}" presName="iconBgRect" presStyleLbl="bgShp" presStyleIdx="0" presStyleCnt="5"/>
      <dgm:spPr/>
    </dgm:pt>
    <dgm:pt modelId="{8AA47793-617E-4D08-941C-BFDE3F5D7362}" type="pres">
      <dgm:prSet presAssocID="{3371F4FC-4E79-4856-822A-F0F2BAD503A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5DED1B6C-05BB-4842-B954-0766253B748C}" type="pres">
      <dgm:prSet presAssocID="{3371F4FC-4E79-4856-822A-F0F2BAD503A1}" presName="spaceRect" presStyleCnt="0"/>
      <dgm:spPr/>
    </dgm:pt>
    <dgm:pt modelId="{1DF2F495-0D97-4F8A-8614-E5B2DD5262FD}" type="pres">
      <dgm:prSet presAssocID="{3371F4FC-4E79-4856-822A-F0F2BAD503A1}" presName="textRect" presStyleLbl="revTx" presStyleIdx="0" presStyleCnt="5">
        <dgm:presLayoutVars>
          <dgm:chMax val="1"/>
          <dgm:chPref val="1"/>
        </dgm:presLayoutVars>
      </dgm:prSet>
      <dgm:spPr/>
    </dgm:pt>
    <dgm:pt modelId="{AFC95488-F725-4255-976D-15F03AEEA7CD}" type="pres">
      <dgm:prSet presAssocID="{EB1482B8-203F-48B7-AB28-1D08EA6C0C36}" presName="sibTrans" presStyleCnt="0"/>
      <dgm:spPr/>
    </dgm:pt>
    <dgm:pt modelId="{2FDA9237-F829-424C-A04B-C8110E46381C}" type="pres">
      <dgm:prSet presAssocID="{13623CF4-ACF2-4EE9-8889-1283C784A3C3}" presName="compNode" presStyleCnt="0"/>
      <dgm:spPr/>
    </dgm:pt>
    <dgm:pt modelId="{BD733C47-E663-4959-BF64-A709D9E0C703}" type="pres">
      <dgm:prSet presAssocID="{13623CF4-ACF2-4EE9-8889-1283C784A3C3}" presName="iconBgRect" presStyleLbl="bgShp" presStyleIdx="1" presStyleCnt="5"/>
      <dgm:spPr/>
    </dgm:pt>
    <dgm:pt modelId="{69D1DAF1-D303-4DB3-95E4-A6648923AE52}" type="pres">
      <dgm:prSet presAssocID="{13623CF4-ACF2-4EE9-8889-1283C784A3C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95D91E51-689D-41C0-81FF-D94B901717ED}" type="pres">
      <dgm:prSet presAssocID="{13623CF4-ACF2-4EE9-8889-1283C784A3C3}" presName="spaceRect" presStyleCnt="0"/>
      <dgm:spPr/>
    </dgm:pt>
    <dgm:pt modelId="{C8D287BD-852D-4D10-AFD9-89A7613E645D}" type="pres">
      <dgm:prSet presAssocID="{13623CF4-ACF2-4EE9-8889-1283C784A3C3}" presName="textRect" presStyleLbl="revTx" presStyleIdx="1" presStyleCnt="5">
        <dgm:presLayoutVars>
          <dgm:chMax val="1"/>
          <dgm:chPref val="1"/>
        </dgm:presLayoutVars>
      </dgm:prSet>
      <dgm:spPr/>
    </dgm:pt>
    <dgm:pt modelId="{493E8E7B-5C89-4865-BABA-15B85FB59587}" type="pres">
      <dgm:prSet presAssocID="{8C0B3837-E521-486A-A1B6-35046C2D5074}" presName="sibTrans" presStyleCnt="0"/>
      <dgm:spPr/>
    </dgm:pt>
    <dgm:pt modelId="{B961FE6B-3EB1-4180-A980-36AE77A2B5AF}" type="pres">
      <dgm:prSet presAssocID="{BA1646E9-4C17-4547-9049-C5EF01A3F084}" presName="compNode" presStyleCnt="0"/>
      <dgm:spPr/>
    </dgm:pt>
    <dgm:pt modelId="{8CABFC44-C225-4F00-B853-6172F5497AD3}" type="pres">
      <dgm:prSet presAssocID="{BA1646E9-4C17-4547-9049-C5EF01A3F084}" presName="iconBgRect" presStyleLbl="bgShp" presStyleIdx="2" presStyleCnt="5"/>
      <dgm:spPr/>
    </dgm:pt>
    <dgm:pt modelId="{34D84E3D-6510-42DC-A321-FE7CF5AF4527}" type="pres">
      <dgm:prSet presAssocID="{BA1646E9-4C17-4547-9049-C5EF01A3F08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15B3681-CCC0-47BA-B69F-8A2A6D84BB29}" type="pres">
      <dgm:prSet presAssocID="{BA1646E9-4C17-4547-9049-C5EF01A3F084}" presName="spaceRect" presStyleCnt="0"/>
      <dgm:spPr/>
    </dgm:pt>
    <dgm:pt modelId="{2E019FDB-1814-44C4-B1EC-E1FCDCE3D0C4}" type="pres">
      <dgm:prSet presAssocID="{BA1646E9-4C17-4547-9049-C5EF01A3F084}" presName="textRect" presStyleLbl="revTx" presStyleIdx="2" presStyleCnt="5">
        <dgm:presLayoutVars>
          <dgm:chMax val="1"/>
          <dgm:chPref val="1"/>
        </dgm:presLayoutVars>
      </dgm:prSet>
      <dgm:spPr/>
    </dgm:pt>
    <dgm:pt modelId="{E6D135B6-C9AD-4A45-BEAC-BC87DA22ED51}" type="pres">
      <dgm:prSet presAssocID="{B6C7ECCC-0AC8-43E8-A0F0-B42A37159D1F}" presName="sibTrans" presStyleCnt="0"/>
      <dgm:spPr/>
    </dgm:pt>
    <dgm:pt modelId="{DC18D889-C01E-46BD-B173-1385945E6604}" type="pres">
      <dgm:prSet presAssocID="{6036D523-6899-4ECB-B290-74FCA938C580}" presName="compNode" presStyleCnt="0"/>
      <dgm:spPr/>
    </dgm:pt>
    <dgm:pt modelId="{0FB937CD-59BF-46D0-99E6-8DA2B13574EC}" type="pres">
      <dgm:prSet presAssocID="{6036D523-6899-4ECB-B290-74FCA938C580}" presName="iconBgRect" presStyleLbl="bgShp" presStyleIdx="3" presStyleCnt="5"/>
      <dgm:spPr/>
    </dgm:pt>
    <dgm:pt modelId="{B4BCC21D-0D8B-40AC-AD80-1A0B1AB39749}" type="pres">
      <dgm:prSet presAssocID="{6036D523-6899-4ECB-B290-74FCA938C58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902AF59C-8F9B-4ECF-B923-5D2D4BD0E7EC}" type="pres">
      <dgm:prSet presAssocID="{6036D523-6899-4ECB-B290-74FCA938C580}" presName="spaceRect" presStyleCnt="0"/>
      <dgm:spPr/>
    </dgm:pt>
    <dgm:pt modelId="{862BAEB5-A61F-4161-98A4-28D07C676DA8}" type="pres">
      <dgm:prSet presAssocID="{6036D523-6899-4ECB-B290-74FCA938C580}" presName="textRect" presStyleLbl="revTx" presStyleIdx="3" presStyleCnt="5">
        <dgm:presLayoutVars>
          <dgm:chMax val="1"/>
          <dgm:chPref val="1"/>
        </dgm:presLayoutVars>
      </dgm:prSet>
      <dgm:spPr/>
    </dgm:pt>
    <dgm:pt modelId="{275C0B11-9509-4FCD-9070-F653BE4F90E9}" type="pres">
      <dgm:prSet presAssocID="{B1E49518-1D90-4257-AA74-A40BD5ACEF0C}" presName="sibTrans" presStyleCnt="0"/>
      <dgm:spPr/>
    </dgm:pt>
    <dgm:pt modelId="{E0794527-33C8-4164-8147-2018E0F93A22}" type="pres">
      <dgm:prSet presAssocID="{53909F80-3D00-47AD-B61D-8266ADCAC54E}" presName="compNode" presStyleCnt="0"/>
      <dgm:spPr/>
    </dgm:pt>
    <dgm:pt modelId="{1644C1ED-C2D4-469E-AC44-E6F69E2A6E1D}" type="pres">
      <dgm:prSet presAssocID="{53909F80-3D00-47AD-B61D-8266ADCAC54E}" presName="iconBgRect" presStyleLbl="bgShp" presStyleIdx="4" presStyleCnt="5"/>
      <dgm:spPr/>
    </dgm:pt>
    <dgm:pt modelId="{602253FB-D034-4933-B4FF-41BAEC74ACF5}" type="pres">
      <dgm:prSet presAssocID="{53909F80-3D00-47AD-B61D-8266ADCAC54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2AACE266-01AE-4ED4-963C-D64C493F075D}" type="pres">
      <dgm:prSet presAssocID="{53909F80-3D00-47AD-B61D-8266ADCAC54E}" presName="spaceRect" presStyleCnt="0"/>
      <dgm:spPr/>
    </dgm:pt>
    <dgm:pt modelId="{F0BB5267-DADB-4C19-92F6-463668A3F7F5}" type="pres">
      <dgm:prSet presAssocID="{53909F80-3D00-47AD-B61D-8266ADCAC54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E3EAE0A-824B-4B7D-A967-C1EBFC2FE2BD}" type="presOf" srcId="{BA1646E9-4C17-4547-9049-C5EF01A3F084}" destId="{2E019FDB-1814-44C4-B1EC-E1FCDCE3D0C4}" srcOrd="0" destOrd="0" presId="urn:microsoft.com/office/officeart/2018/5/layout/IconCircleLabelList"/>
    <dgm:cxn modelId="{471E4C30-536D-4A39-B2B5-EEE9011BE655}" type="presOf" srcId="{6036D523-6899-4ECB-B290-74FCA938C580}" destId="{862BAEB5-A61F-4161-98A4-28D07C676DA8}" srcOrd="0" destOrd="0" presId="urn:microsoft.com/office/officeart/2018/5/layout/IconCircleLabelList"/>
    <dgm:cxn modelId="{6431F842-C4B9-4A5A-9063-F8FB8A16BD77}" type="presOf" srcId="{13623CF4-ACF2-4EE9-8889-1283C784A3C3}" destId="{C8D287BD-852D-4D10-AFD9-89A7613E645D}" srcOrd="0" destOrd="0" presId="urn:microsoft.com/office/officeart/2018/5/layout/IconCircleLabelList"/>
    <dgm:cxn modelId="{4CED9A50-7585-468C-8621-FF24D6129316}" srcId="{21529827-9165-4644-ACBC-CEFD13732D0E}" destId="{BA1646E9-4C17-4547-9049-C5EF01A3F084}" srcOrd="2" destOrd="0" parTransId="{8BFEF15E-2D83-4D26-B63A-DF5552D8F447}" sibTransId="{B6C7ECCC-0AC8-43E8-A0F0-B42A37159D1F}"/>
    <dgm:cxn modelId="{497B2453-603E-43BB-A6B6-3FB5DCEE6CDA}" srcId="{21529827-9165-4644-ACBC-CEFD13732D0E}" destId="{13623CF4-ACF2-4EE9-8889-1283C784A3C3}" srcOrd="1" destOrd="0" parTransId="{323E37E1-2D9A-4C2B-A11B-15AC5005BF70}" sibTransId="{8C0B3837-E521-486A-A1B6-35046C2D5074}"/>
    <dgm:cxn modelId="{B3EA3E5B-5C5A-4ECB-81BB-5AC7328E240B}" srcId="{21529827-9165-4644-ACBC-CEFD13732D0E}" destId="{3371F4FC-4E79-4856-822A-F0F2BAD503A1}" srcOrd="0" destOrd="0" parTransId="{639DC6DA-D30D-44DB-8B9A-F4B19FFF37E6}" sibTransId="{EB1482B8-203F-48B7-AB28-1D08EA6C0C36}"/>
    <dgm:cxn modelId="{0DEB5C75-FCD7-4C2F-A00C-C5EE2C944A63}" srcId="{21529827-9165-4644-ACBC-CEFD13732D0E}" destId="{6036D523-6899-4ECB-B290-74FCA938C580}" srcOrd="3" destOrd="0" parTransId="{40DCDC57-2043-48AF-8310-D054381CC64F}" sibTransId="{B1E49518-1D90-4257-AA74-A40BD5ACEF0C}"/>
    <dgm:cxn modelId="{6C516B76-E343-4ADA-AF2E-21DBB1919324}" srcId="{21529827-9165-4644-ACBC-CEFD13732D0E}" destId="{53909F80-3D00-47AD-B61D-8266ADCAC54E}" srcOrd="4" destOrd="0" parTransId="{8DD1A859-0704-4C6C-84D3-32A93CE330C7}" sibTransId="{3FFCD86A-C686-4ACD-B90E-FC7DC2E52F6B}"/>
    <dgm:cxn modelId="{AD7A7296-E864-4584-9825-563710169B31}" type="presOf" srcId="{3371F4FC-4E79-4856-822A-F0F2BAD503A1}" destId="{1DF2F495-0D97-4F8A-8614-E5B2DD5262FD}" srcOrd="0" destOrd="0" presId="urn:microsoft.com/office/officeart/2018/5/layout/IconCircleLabelList"/>
    <dgm:cxn modelId="{25FA4EBD-70BB-429D-A2AB-307E04A5F99B}" type="presOf" srcId="{21529827-9165-4644-ACBC-CEFD13732D0E}" destId="{58124D3E-0549-4A8A-9C40-DD0E94F0780B}" srcOrd="0" destOrd="0" presId="urn:microsoft.com/office/officeart/2018/5/layout/IconCircleLabelList"/>
    <dgm:cxn modelId="{C3D2B8FC-D007-4989-9E88-8A046FBC9DBB}" type="presOf" srcId="{53909F80-3D00-47AD-B61D-8266ADCAC54E}" destId="{F0BB5267-DADB-4C19-92F6-463668A3F7F5}" srcOrd="0" destOrd="0" presId="urn:microsoft.com/office/officeart/2018/5/layout/IconCircleLabelList"/>
    <dgm:cxn modelId="{A1BAE767-FB31-4282-951B-CCBB141BF53B}" type="presParOf" srcId="{58124D3E-0549-4A8A-9C40-DD0E94F0780B}" destId="{283237F1-5984-4A27-A54A-E5281FBA9FE8}" srcOrd="0" destOrd="0" presId="urn:microsoft.com/office/officeart/2018/5/layout/IconCircleLabelList"/>
    <dgm:cxn modelId="{3D5DBB3C-0275-4B05-9B0B-17E84539671C}" type="presParOf" srcId="{283237F1-5984-4A27-A54A-E5281FBA9FE8}" destId="{C187587A-152A-4DA2-A2EC-6BF01718DCFC}" srcOrd="0" destOrd="0" presId="urn:microsoft.com/office/officeart/2018/5/layout/IconCircleLabelList"/>
    <dgm:cxn modelId="{643F4388-A9E2-44CD-AA92-1E7F496F6A77}" type="presParOf" srcId="{283237F1-5984-4A27-A54A-E5281FBA9FE8}" destId="{8AA47793-617E-4D08-941C-BFDE3F5D7362}" srcOrd="1" destOrd="0" presId="urn:microsoft.com/office/officeart/2018/5/layout/IconCircleLabelList"/>
    <dgm:cxn modelId="{9F734E49-6755-471C-8565-97CEFD49DDC8}" type="presParOf" srcId="{283237F1-5984-4A27-A54A-E5281FBA9FE8}" destId="{5DED1B6C-05BB-4842-B954-0766253B748C}" srcOrd="2" destOrd="0" presId="urn:microsoft.com/office/officeart/2018/5/layout/IconCircleLabelList"/>
    <dgm:cxn modelId="{93DBCCF4-61CC-4715-BDCD-A252ADAA8E02}" type="presParOf" srcId="{283237F1-5984-4A27-A54A-E5281FBA9FE8}" destId="{1DF2F495-0D97-4F8A-8614-E5B2DD5262FD}" srcOrd="3" destOrd="0" presId="urn:microsoft.com/office/officeart/2018/5/layout/IconCircleLabelList"/>
    <dgm:cxn modelId="{307D6DCB-EDD1-4799-B0C7-1E9FE1120B18}" type="presParOf" srcId="{58124D3E-0549-4A8A-9C40-DD0E94F0780B}" destId="{AFC95488-F725-4255-976D-15F03AEEA7CD}" srcOrd="1" destOrd="0" presId="urn:microsoft.com/office/officeart/2018/5/layout/IconCircleLabelList"/>
    <dgm:cxn modelId="{775BA5BA-2AAD-495F-AE7C-55DDC3A7A181}" type="presParOf" srcId="{58124D3E-0549-4A8A-9C40-DD0E94F0780B}" destId="{2FDA9237-F829-424C-A04B-C8110E46381C}" srcOrd="2" destOrd="0" presId="urn:microsoft.com/office/officeart/2018/5/layout/IconCircleLabelList"/>
    <dgm:cxn modelId="{8F0351C1-E784-4006-B61F-E66C150E1F9A}" type="presParOf" srcId="{2FDA9237-F829-424C-A04B-C8110E46381C}" destId="{BD733C47-E663-4959-BF64-A709D9E0C703}" srcOrd="0" destOrd="0" presId="urn:microsoft.com/office/officeart/2018/5/layout/IconCircleLabelList"/>
    <dgm:cxn modelId="{8DD97A05-DAAF-46FA-BF3C-E38145CD1E22}" type="presParOf" srcId="{2FDA9237-F829-424C-A04B-C8110E46381C}" destId="{69D1DAF1-D303-4DB3-95E4-A6648923AE52}" srcOrd="1" destOrd="0" presId="urn:microsoft.com/office/officeart/2018/5/layout/IconCircleLabelList"/>
    <dgm:cxn modelId="{CEEBD861-EE8C-4329-B02E-F78A5CBF0EBC}" type="presParOf" srcId="{2FDA9237-F829-424C-A04B-C8110E46381C}" destId="{95D91E51-689D-41C0-81FF-D94B901717ED}" srcOrd="2" destOrd="0" presId="urn:microsoft.com/office/officeart/2018/5/layout/IconCircleLabelList"/>
    <dgm:cxn modelId="{A9AAA9D1-DAFC-4ABB-91A0-D07C51D1EC9A}" type="presParOf" srcId="{2FDA9237-F829-424C-A04B-C8110E46381C}" destId="{C8D287BD-852D-4D10-AFD9-89A7613E645D}" srcOrd="3" destOrd="0" presId="urn:microsoft.com/office/officeart/2018/5/layout/IconCircleLabelList"/>
    <dgm:cxn modelId="{AB0529F5-C236-4BA7-90E0-9B72924E63F5}" type="presParOf" srcId="{58124D3E-0549-4A8A-9C40-DD0E94F0780B}" destId="{493E8E7B-5C89-4865-BABA-15B85FB59587}" srcOrd="3" destOrd="0" presId="urn:microsoft.com/office/officeart/2018/5/layout/IconCircleLabelList"/>
    <dgm:cxn modelId="{56F1D3B1-4056-4F4E-9343-44FCF86A23A1}" type="presParOf" srcId="{58124D3E-0549-4A8A-9C40-DD0E94F0780B}" destId="{B961FE6B-3EB1-4180-A980-36AE77A2B5AF}" srcOrd="4" destOrd="0" presId="urn:microsoft.com/office/officeart/2018/5/layout/IconCircleLabelList"/>
    <dgm:cxn modelId="{7BFE828F-F1F9-40C3-8BC7-813305D411F5}" type="presParOf" srcId="{B961FE6B-3EB1-4180-A980-36AE77A2B5AF}" destId="{8CABFC44-C225-4F00-B853-6172F5497AD3}" srcOrd="0" destOrd="0" presId="urn:microsoft.com/office/officeart/2018/5/layout/IconCircleLabelList"/>
    <dgm:cxn modelId="{4B0A2234-7ABA-474D-A7D3-1E6346B6883C}" type="presParOf" srcId="{B961FE6B-3EB1-4180-A980-36AE77A2B5AF}" destId="{34D84E3D-6510-42DC-A321-FE7CF5AF4527}" srcOrd="1" destOrd="0" presId="urn:microsoft.com/office/officeart/2018/5/layout/IconCircleLabelList"/>
    <dgm:cxn modelId="{E49505BB-FACE-447E-90D9-3A8B0EEA77E0}" type="presParOf" srcId="{B961FE6B-3EB1-4180-A980-36AE77A2B5AF}" destId="{715B3681-CCC0-47BA-B69F-8A2A6D84BB29}" srcOrd="2" destOrd="0" presId="urn:microsoft.com/office/officeart/2018/5/layout/IconCircleLabelList"/>
    <dgm:cxn modelId="{58B02118-4BBB-4DC3-983A-08FD5393AA7D}" type="presParOf" srcId="{B961FE6B-3EB1-4180-A980-36AE77A2B5AF}" destId="{2E019FDB-1814-44C4-B1EC-E1FCDCE3D0C4}" srcOrd="3" destOrd="0" presId="urn:microsoft.com/office/officeart/2018/5/layout/IconCircleLabelList"/>
    <dgm:cxn modelId="{F8858B8F-19FF-4A41-BECF-6876FC2445B7}" type="presParOf" srcId="{58124D3E-0549-4A8A-9C40-DD0E94F0780B}" destId="{E6D135B6-C9AD-4A45-BEAC-BC87DA22ED51}" srcOrd="5" destOrd="0" presId="urn:microsoft.com/office/officeart/2018/5/layout/IconCircleLabelList"/>
    <dgm:cxn modelId="{1B6DB77A-CDD9-4423-A958-4D3CF114C84E}" type="presParOf" srcId="{58124D3E-0549-4A8A-9C40-DD0E94F0780B}" destId="{DC18D889-C01E-46BD-B173-1385945E6604}" srcOrd="6" destOrd="0" presId="urn:microsoft.com/office/officeart/2018/5/layout/IconCircleLabelList"/>
    <dgm:cxn modelId="{0A431185-ABEB-431E-AB75-EE14B08B5286}" type="presParOf" srcId="{DC18D889-C01E-46BD-B173-1385945E6604}" destId="{0FB937CD-59BF-46D0-99E6-8DA2B13574EC}" srcOrd="0" destOrd="0" presId="urn:microsoft.com/office/officeart/2018/5/layout/IconCircleLabelList"/>
    <dgm:cxn modelId="{9FD48F92-4640-4597-B365-0DD0DEEB1A6C}" type="presParOf" srcId="{DC18D889-C01E-46BD-B173-1385945E6604}" destId="{B4BCC21D-0D8B-40AC-AD80-1A0B1AB39749}" srcOrd="1" destOrd="0" presId="urn:microsoft.com/office/officeart/2018/5/layout/IconCircleLabelList"/>
    <dgm:cxn modelId="{61A280CC-D00F-45C8-837F-6B85815D229B}" type="presParOf" srcId="{DC18D889-C01E-46BD-B173-1385945E6604}" destId="{902AF59C-8F9B-4ECF-B923-5D2D4BD0E7EC}" srcOrd="2" destOrd="0" presId="urn:microsoft.com/office/officeart/2018/5/layout/IconCircleLabelList"/>
    <dgm:cxn modelId="{54BCA822-EEEC-4BB5-8280-BB021FFCF580}" type="presParOf" srcId="{DC18D889-C01E-46BD-B173-1385945E6604}" destId="{862BAEB5-A61F-4161-98A4-28D07C676DA8}" srcOrd="3" destOrd="0" presId="urn:microsoft.com/office/officeart/2018/5/layout/IconCircleLabelList"/>
    <dgm:cxn modelId="{DE1B84ED-9D21-46D2-88A0-44040FC0B62D}" type="presParOf" srcId="{58124D3E-0549-4A8A-9C40-DD0E94F0780B}" destId="{275C0B11-9509-4FCD-9070-F653BE4F90E9}" srcOrd="7" destOrd="0" presId="urn:microsoft.com/office/officeart/2018/5/layout/IconCircleLabelList"/>
    <dgm:cxn modelId="{D04122CA-F857-4EB0-A6F9-525202FE567B}" type="presParOf" srcId="{58124D3E-0549-4A8A-9C40-DD0E94F0780B}" destId="{E0794527-33C8-4164-8147-2018E0F93A22}" srcOrd="8" destOrd="0" presId="urn:microsoft.com/office/officeart/2018/5/layout/IconCircleLabelList"/>
    <dgm:cxn modelId="{4A22B5C0-5099-489F-A2F1-7C1D081923BC}" type="presParOf" srcId="{E0794527-33C8-4164-8147-2018E0F93A22}" destId="{1644C1ED-C2D4-469E-AC44-E6F69E2A6E1D}" srcOrd="0" destOrd="0" presId="urn:microsoft.com/office/officeart/2018/5/layout/IconCircleLabelList"/>
    <dgm:cxn modelId="{6031DEFF-30ED-49E0-9A6E-9C1069A021BB}" type="presParOf" srcId="{E0794527-33C8-4164-8147-2018E0F93A22}" destId="{602253FB-D034-4933-B4FF-41BAEC74ACF5}" srcOrd="1" destOrd="0" presId="urn:microsoft.com/office/officeart/2018/5/layout/IconCircleLabelList"/>
    <dgm:cxn modelId="{EB106571-6430-4C7D-BEE5-CE8F98D55006}" type="presParOf" srcId="{E0794527-33C8-4164-8147-2018E0F93A22}" destId="{2AACE266-01AE-4ED4-963C-D64C493F075D}" srcOrd="2" destOrd="0" presId="urn:microsoft.com/office/officeart/2018/5/layout/IconCircleLabelList"/>
    <dgm:cxn modelId="{B338DF7A-C134-42FF-B8F5-44E31EA0DEB6}" type="presParOf" srcId="{E0794527-33C8-4164-8147-2018E0F93A22}" destId="{F0BB5267-DADB-4C19-92F6-463668A3F7F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9C53BD-82E1-4F27-B908-4DFC37AFCCA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22663EB-2129-4790-8992-4300C0055528}">
      <dgm:prSet/>
      <dgm:spPr/>
      <dgm:t>
        <a:bodyPr/>
        <a:lstStyle/>
        <a:p>
          <a:r>
            <a:rPr lang="pt-PT" dirty="0"/>
            <a:t>Adicionar, abrir, fechar e listar cursos</a:t>
          </a:r>
          <a:endParaRPr lang="en-US" dirty="0"/>
        </a:p>
      </dgm:t>
    </dgm:pt>
    <dgm:pt modelId="{12ED028E-EBB0-4CCA-922D-7185E46BEFDB}" type="parTrans" cxnId="{195F3509-FAD4-4A0C-91AD-7F6070AACEA7}">
      <dgm:prSet/>
      <dgm:spPr/>
      <dgm:t>
        <a:bodyPr/>
        <a:lstStyle/>
        <a:p>
          <a:endParaRPr lang="en-US"/>
        </a:p>
      </dgm:t>
    </dgm:pt>
    <dgm:pt modelId="{48D6034B-E97A-4B01-9C95-E51F7DF0CF43}" type="sibTrans" cxnId="{195F3509-FAD4-4A0C-91AD-7F6070AACEA7}">
      <dgm:prSet/>
      <dgm:spPr/>
      <dgm:t>
        <a:bodyPr/>
        <a:lstStyle/>
        <a:p>
          <a:endParaRPr lang="en-US"/>
        </a:p>
      </dgm:t>
    </dgm:pt>
    <dgm:pt modelId="{3E9D3AEF-2533-4820-BD60-BC9CC8624F5F}">
      <dgm:prSet/>
      <dgm:spPr/>
      <dgm:t>
        <a:bodyPr/>
        <a:lstStyle/>
        <a:p>
          <a:r>
            <a:rPr lang="pt-PT" dirty="0"/>
            <a:t>Abrir e fechar inscrições em curso</a:t>
          </a:r>
          <a:endParaRPr lang="en-US" dirty="0"/>
        </a:p>
      </dgm:t>
    </dgm:pt>
    <dgm:pt modelId="{D618B26C-F02E-4658-80F6-D5D516AB1A72}" type="parTrans" cxnId="{B0FD6142-B6EC-4094-89C3-51953A8354BD}">
      <dgm:prSet/>
      <dgm:spPr/>
      <dgm:t>
        <a:bodyPr/>
        <a:lstStyle/>
        <a:p>
          <a:endParaRPr lang="en-US"/>
        </a:p>
      </dgm:t>
    </dgm:pt>
    <dgm:pt modelId="{2CF732B0-5F32-4058-858A-5D95D5095242}" type="sibTrans" cxnId="{B0FD6142-B6EC-4094-89C3-51953A8354BD}">
      <dgm:prSet/>
      <dgm:spPr/>
      <dgm:t>
        <a:bodyPr/>
        <a:lstStyle/>
        <a:p>
          <a:endParaRPr lang="en-US"/>
        </a:p>
      </dgm:t>
    </dgm:pt>
    <dgm:pt modelId="{B8D1D7E4-7A3A-47DE-B9F5-8A77CBCAC253}">
      <dgm:prSet/>
      <dgm:spPr/>
      <dgm:t>
        <a:bodyPr/>
        <a:lstStyle/>
        <a:p>
          <a:r>
            <a:rPr lang="pt-PT" dirty="0"/>
            <a:t>Adicionar Staff(professores) ao curso</a:t>
          </a:r>
          <a:endParaRPr lang="en-US" dirty="0"/>
        </a:p>
      </dgm:t>
    </dgm:pt>
    <dgm:pt modelId="{B92E7DE3-B14F-4F2E-BA3A-F14F56A463CC}" type="parTrans" cxnId="{522F4732-AFDB-4DD9-8B8A-13244A96E5ED}">
      <dgm:prSet/>
      <dgm:spPr/>
      <dgm:t>
        <a:bodyPr/>
        <a:lstStyle/>
        <a:p>
          <a:endParaRPr lang="en-US"/>
        </a:p>
      </dgm:t>
    </dgm:pt>
    <dgm:pt modelId="{56843447-487C-49F5-BF1E-0380B8C141DC}" type="sibTrans" cxnId="{522F4732-AFDB-4DD9-8B8A-13244A96E5ED}">
      <dgm:prSet/>
      <dgm:spPr/>
      <dgm:t>
        <a:bodyPr/>
        <a:lstStyle/>
        <a:p>
          <a:endParaRPr lang="en-US"/>
        </a:p>
      </dgm:t>
    </dgm:pt>
    <dgm:pt modelId="{38CB0FA4-F45C-44D8-98E9-517C0DEEBF34}">
      <dgm:prSet/>
      <dgm:spPr/>
      <dgm:t>
        <a:bodyPr/>
        <a:lstStyle/>
        <a:p>
          <a:r>
            <a:rPr lang="pt-PT"/>
            <a:t>Importar lista de estudantes a inscrever nos cursos</a:t>
          </a:r>
          <a:endParaRPr lang="en-US"/>
        </a:p>
      </dgm:t>
    </dgm:pt>
    <dgm:pt modelId="{2AA7D1DE-AF69-49CA-8B71-DAF54DD16E93}" type="parTrans" cxnId="{EC0D2C4C-4A97-4B06-850E-392DAA5C6722}">
      <dgm:prSet/>
      <dgm:spPr/>
      <dgm:t>
        <a:bodyPr/>
        <a:lstStyle/>
        <a:p>
          <a:endParaRPr lang="en-US"/>
        </a:p>
      </dgm:t>
    </dgm:pt>
    <dgm:pt modelId="{A1B69EB9-C1D1-417B-9379-92BD29D77092}" type="sibTrans" cxnId="{EC0D2C4C-4A97-4B06-850E-392DAA5C6722}">
      <dgm:prSet/>
      <dgm:spPr/>
      <dgm:t>
        <a:bodyPr/>
        <a:lstStyle/>
        <a:p>
          <a:endParaRPr lang="en-US"/>
        </a:p>
      </dgm:t>
    </dgm:pt>
    <dgm:pt modelId="{350730F4-BB0B-419E-B2CC-572DB05F3C75}">
      <dgm:prSet/>
      <dgm:spPr/>
      <dgm:t>
        <a:bodyPr/>
        <a:lstStyle/>
        <a:p>
          <a:r>
            <a:rPr lang="pt-PT" dirty="0"/>
            <a:t>Adicionar, ativar, desativar e listar utilizadores</a:t>
          </a:r>
          <a:endParaRPr lang="en-US" dirty="0"/>
        </a:p>
      </dgm:t>
    </dgm:pt>
    <dgm:pt modelId="{B448A343-E897-4874-BC74-B5D85768544D}" type="parTrans" cxnId="{786CCD70-AB10-486B-8DC8-DBAC9576CEDC}">
      <dgm:prSet/>
      <dgm:spPr/>
      <dgm:t>
        <a:bodyPr/>
        <a:lstStyle/>
        <a:p>
          <a:endParaRPr lang="en-US"/>
        </a:p>
      </dgm:t>
    </dgm:pt>
    <dgm:pt modelId="{5448AFFE-73A0-4B6B-878D-5A49679FEFD3}" type="sibTrans" cxnId="{786CCD70-AB10-486B-8DC8-DBAC9576CEDC}">
      <dgm:prSet/>
      <dgm:spPr/>
      <dgm:t>
        <a:bodyPr/>
        <a:lstStyle/>
        <a:p>
          <a:endParaRPr lang="en-US"/>
        </a:p>
      </dgm:t>
    </dgm:pt>
    <dgm:pt modelId="{9400A57C-9F6B-4A68-BEFB-CC147B9CA85B}">
      <dgm:prSet/>
      <dgm:spPr/>
      <dgm:t>
        <a:bodyPr/>
        <a:lstStyle/>
        <a:p>
          <a:r>
            <a:rPr lang="pt-PT" dirty="0"/>
            <a:t>Aceitar e recusar pedidos de login</a:t>
          </a:r>
          <a:endParaRPr lang="en-US" dirty="0"/>
        </a:p>
      </dgm:t>
    </dgm:pt>
    <dgm:pt modelId="{6C1DC09E-E068-4585-B2E7-C68B7591F26F}" type="parTrans" cxnId="{FCB4F80C-EF01-419D-B41B-B97EAC2159D5}">
      <dgm:prSet/>
      <dgm:spPr/>
      <dgm:t>
        <a:bodyPr/>
        <a:lstStyle/>
        <a:p>
          <a:endParaRPr lang="en-US"/>
        </a:p>
      </dgm:t>
    </dgm:pt>
    <dgm:pt modelId="{55EFEEBC-DDB0-440C-9086-56994F80E82D}" type="sibTrans" cxnId="{FCB4F80C-EF01-419D-B41B-B97EAC2159D5}">
      <dgm:prSet/>
      <dgm:spPr/>
      <dgm:t>
        <a:bodyPr/>
        <a:lstStyle/>
        <a:p>
          <a:endParaRPr lang="en-US"/>
        </a:p>
      </dgm:t>
    </dgm:pt>
    <dgm:pt modelId="{D7FA0DA6-FA15-42F8-9ABF-6D39A65267B7}">
      <dgm:prSet/>
      <dgm:spPr/>
      <dgm:t>
        <a:bodyPr/>
        <a:lstStyle/>
        <a:p>
          <a:r>
            <a:rPr lang="pt-PT" dirty="0"/>
            <a:t>Listar professores, estudantes e administradores</a:t>
          </a:r>
          <a:endParaRPr lang="en-US" dirty="0"/>
        </a:p>
      </dgm:t>
    </dgm:pt>
    <dgm:pt modelId="{1D9FDE67-50B9-4C2A-A500-FA9D4BB69487}" type="parTrans" cxnId="{273A55EA-2982-4A38-AF62-2B99F8DC882D}">
      <dgm:prSet/>
      <dgm:spPr/>
      <dgm:t>
        <a:bodyPr/>
        <a:lstStyle/>
        <a:p>
          <a:endParaRPr lang="en-US"/>
        </a:p>
      </dgm:t>
    </dgm:pt>
    <dgm:pt modelId="{AA346576-DB62-4544-BADF-09C558366F99}" type="sibTrans" cxnId="{273A55EA-2982-4A38-AF62-2B99F8DC882D}">
      <dgm:prSet/>
      <dgm:spPr/>
      <dgm:t>
        <a:bodyPr/>
        <a:lstStyle/>
        <a:p>
          <a:endParaRPr lang="en-US"/>
        </a:p>
      </dgm:t>
    </dgm:pt>
    <dgm:pt modelId="{D7BDAD40-3C66-40E4-BC5C-7B15E4B32C9E}">
      <dgm:prSet/>
      <dgm:spPr/>
      <dgm:t>
        <a:bodyPr/>
        <a:lstStyle/>
        <a:p>
          <a:r>
            <a:rPr lang="pt-PT" dirty="0"/>
            <a:t>Aceitar e recusar aplicações a um curso</a:t>
          </a:r>
          <a:endParaRPr lang="en-US" dirty="0"/>
        </a:p>
      </dgm:t>
    </dgm:pt>
    <dgm:pt modelId="{0CC373A9-9689-486B-9202-BEDF1747795A}" type="parTrans" cxnId="{F19F2A62-5E05-4BF9-A586-9377A8B4425D}">
      <dgm:prSet/>
      <dgm:spPr/>
      <dgm:t>
        <a:bodyPr/>
        <a:lstStyle/>
        <a:p>
          <a:endParaRPr lang="en-US"/>
        </a:p>
      </dgm:t>
    </dgm:pt>
    <dgm:pt modelId="{2523E3F1-ECF8-4274-AD8D-F0901E85E7C0}" type="sibTrans" cxnId="{F19F2A62-5E05-4BF9-A586-9377A8B4425D}">
      <dgm:prSet/>
      <dgm:spPr/>
      <dgm:t>
        <a:bodyPr/>
        <a:lstStyle/>
        <a:p>
          <a:endParaRPr lang="en-US"/>
        </a:p>
      </dgm:t>
    </dgm:pt>
    <dgm:pt modelId="{67937A84-C0AB-42AE-9310-A6051A6C85F7}">
      <dgm:prSet/>
      <dgm:spPr/>
      <dgm:t>
        <a:bodyPr/>
        <a:lstStyle/>
        <a:p>
          <a:r>
            <a:rPr lang="pt-PT" dirty="0"/>
            <a:t>Criar e listar quadros (boards)</a:t>
          </a:r>
          <a:endParaRPr lang="en-US" dirty="0"/>
        </a:p>
      </dgm:t>
    </dgm:pt>
    <dgm:pt modelId="{0507E6ED-A34B-4026-B21E-F48D162C7D8A}" type="parTrans" cxnId="{44AF7F85-002F-4368-BBC7-B40ED0FEEFE8}">
      <dgm:prSet/>
      <dgm:spPr/>
      <dgm:t>
        <a:bodyPr/>
        <a:lstStyle/>
        <a:p>
          <a:endParaRPr lang="en-US"/>
        </a:p>
      </dgm:t>
    </dgm:pt>
    <dgm:pt modelId="{39FD1F89-5859-48E3-A390-CB10ABC5924C}" type="sibTrans" cxnId="{44AF7F85-002F-4368-BBC7-B40ED0FEEFE8}">
      <dgm:prSet/>
      <dgm:spPr/>
      <dgm:t>
        <a:bodyPr/>
        <a:lstStyle/>
        <a:p>
          <a:endParaRPr lang="en-US"/>
        </a:p>
      </dgm:t>
    </dgm:pt>
    <dgm:pt modelId="{F12B6D13-24CC-4BCE-962A-2E6196FFDD83}">
      <dgm:prSet/>
      <dgm:spPr/>
      <dgm:t>
        <a:bodyPr/>
        <a:lstStyle/>
        <a:p>
          <a:r>
            <a:rPr lang="pt-PT" dirty="0"/>
            <a:t>Marcar reuniões (meetings)</a:t>
          </a:r>
          <a:endParaRPr lang="en-US" dirty="0"/>
        </a:p>
      </dgm:t>
    </dgm:pt>
    <dgm:pt modelId="{DA016845-1602-47D0-AC0A-6FBEE9AC5EE9}" type="parTrans" cxnId="{5FA459E2-E0B3-41EB-B5E5-2230B2A2E71C}">
      <dgm:prSet/>
      <dgm:spPr/>
      <dgm:t>
        <a:bodyPr/>
        <a:lstStyle/>
        <a:p>
          <a:endParaRPr lang="en-US"/>
        </a:p>
      </dgm:t>
    </dgm:pt>
    <dgm:pt modelId="{8C790FB5-9236-41DD-85A5-56BDB8B3FA5D}" type="sibTrans" cxnId="{5FA459E2-E0B3-41EB-B5E5-2230B2A2E71C}">
      <dgm:prSet/>
      <dgm:spPr/>
      <dgm:t>
        <a:bodyPr/>
        <a:lstStyle/>
        <a:p>
          <a:endParaRPr lang="en-US"/>
        </a:p>
      </dgm:t>
    </dgm:pt>
    <dgm:pt modelId="{B378334D-B08E-4FEC-B5F1-48131DBBAA51}" type="pres">
      <dgm:prSet presAssocID="{E89C53BD-82E1-4F27-B908-4DFC37AFCCA5}" presName="linear" presStyleCnt="0">
        <dgm:presLayoutVars>
          <dgm:animLvl val="lvl"/>
          <dgm:resizeHandles val="exact"/>
        </dgm:presLayoutVars>
      </dgm:prSet>
      <dgm:spPr/>
    </dgm:pt>
    <dgm:pt modelId="{C2EBC58A-14A9-4DD5-9124-A0DC85438101}" type="pres">
      <dgm:prSet presAssocID="{622663EB-2129-4790-8992-4300C0055528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96618BBC-8A61-4152-ACE3-74047390BC44}" type="pres">
      <dgm:prSet presAssocID="{48D6034B-E97A-4B01-9C95-E51F7DF0CF43}" presName="spacer" presStyleCnt="0"/>
      <dgm:spPr/>
    </dgm:pt>
    <dgm:pt modelId="{591DED23-4B97-4400-9E6E-55E9027B3930}" type="pres">
      <dgm:prSet presAssocID="{3E9D3AEF-2533-4820-BD60-BC9CC8624F5F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B6C86C2E-97AD-48EA-B9CB-758F5F74EC2D}" type="pres">
      <dgm:prSet presAssocID="{2CF732B0-5F32-4058-858A-5D95D5095242}" presName="spacer" presStyleCnt="0"/>
      <dgm:spPr/>
    </dgm:pt>
    <dgm:pt modelId="{394FAEA4-0274-4B8A-98BC-E76703E9AF09}" type="pres">
      <dgm:prSet presAssocID="{B8D1D7E4-7A3A-47DE-B9F5-8A77CBCAC253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1F0EC5C9-A4C7-43C6-9952-E07B15679BA3}" type="pres">
      <dgm:prSet presAssocID="{56843447-487C-49F5-BF1E-0380B8C141DC}" presName="spacer" presStyleCnt="0"/>
      <dgm:spPr/>
    </dgm:pt>
    <dgm:pt modelId="{38BD5417-6B43-44BF-AF46-91485B602872}" type="pres">
      <dgm:prSet presAssocID="{38CB0FA4-F45C-44D8-98E9-517C0DEEBF34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7AF268C2-3257-49A5-88D4-5AA7B2CD98F4}" type="pres">
      <dgm:prSet presAssocID="{A1B69EB9-C1D1-417B-9379-92BD29D77092}" presName="spacer" presStyleCnt="0"/>
      <dgm:spPr/>
    </dgm:pt>
    <dgm:pt modelId="{00F5ECF8-E729-4220-BE2C-703386EA2567}" type="pres">
      <dgm:prSet presAssocID="{350730F4-BB0B-419E-B2CC-572DB05F3C75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0A71B9BB-75B0-452D-A5C8-C6D35F9DADA9}" type="pres">
      <dgm:prSet presAssocID="{5448AFFE-73A0-4B6B-878D-5A49679FEFD3}" presName="spacer" presStyleCnt="0"/>
      <dgm:spPr/>
    </dgm:pt>
    <dgm:pt modelId="{D6E45693-AFCE-41E4-8146-2579DB2FD58B}" type="pres">
      <dgm:prSet presAssocID="{9400A57C-9F6B-4A68-BEFB-CC147B9CA85B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0CB4E442-36CA-4CE3-8314-DCFC76FCD44A}" type="pres">
      <dgm:prSet presAssocID="{55EFEEBC-DDB0-440C-9086-56994F80E82D}" presName="spacer" presStyleCnt="0"/>
      <dgm:spPr/>
    </dgm:pt>
    <dgm:pt modelId="{AEA2E9F0-AE16-41E8-A284-10FDBA10D1DA}" type="pres">
      <dgm:prSet presAssocID="{D7FA0DA6-FA15-42F8-9ABF-6D39A65267B7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46E24382-893E-406E-BC9E-DF1651F4BCD5}" type="pres">
      <dgm:prSet presAssocID="{AA346576-DB62-4544-BADF-09C558366F99}" presName="spacer" presStyleCnt="0"/>
      <dgm:spPr/>
    </dgm:pt>
    <dgm:pt modelId="{0F4F53DC-F366-47D9-918C-91D20F4EC543}" type="pres">
      <dgm:prSet presAssocID="{D7BDAD40-3C66-40E4-BC5C-7B15E4B32C9E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5EB13758-C92A-40A3-8CCA-EFE2BA5F157A}" type="pres">
      <dgm:prSet presAssocID="{2523E3F1-ECF8-4274-AD8D-F0901E85E7C0}" presName="spacer" presStyleCnt="0"/>
      <dgm:spPr/>
    </dgm:pt>
    <dgm:pt modelId="{C28D2D30-2345-4877-ACC6-79FD6320AC06}" type="pres">
      <dgm:prSet presAssocID="{67937A84-C0AB-42AE-9310-A6051A6C85F7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869143F6-A047-4B2A-AB50-ADA378D27869}" type="pres">
      <dgm:prSet presAssocID="{39FD1F89-5859-48E3-A390-CB10ABC5924C}" presName="spacer" presStyleCnt="0"/>
      <dgm:spPr/>
    </dgm:pt>
    <dgm:pt modelId="{3C5EAE1E-52A1-4426-BE20-66FB09F27815}" type="pres">
      <dgm:prSet presAssocID="{F12B6D13-24CC-4BCE-962A-2E6196FFDD83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DD291D05-514A-49F3-9B9D-15CB1C76E964}" type="presOf" srcId="{3E9D3AEF-2533-4820-BD60-BC9CC8624F5F}" destId="{591DED23-4B97-4400-9E6E-55E9027B3930}" srcOrd="0" destOrd="0" presId="urn:microsoft.com/office/officeart/2005/8/layout/vList2"/>
    <dgm:cxn modelId="{195F3509-FAD4-4A0C-91AD-7F6070AACEA7}" srcId="{E89C53BD-82E1-4F27-B908-4DFC37AFCCA5}" destId="{622663EB-2129-4790-8992-4300C0055528}" srcOrd="0" destOrd="0" parTransId="{12ED028E-EBB0-4CCA-922D-7185E46BEFDB}" sibTransId="{48D6034B-E97A-4B01-9C95-E51F7DF0CF43}"/>
    <dgm:cxn modelId="{FCB4F80C-EF01-419D-B41B-B97EAC2159D5}" srcId="{E89C53BD-82E1-4F27-B908-4DFC37AFCCA5}" destId="{9400A57C-9F6B-4A68-BEFB-CC147B9CA85B}" srcOrd="5" destOrd="0" parTransId="{6C1DC09E-E068-4585-B2E7-C68B7591F26F}" sibTransId="{55EFEEBC-DDB0-440C-9086-56994F80E82D}"/>
    <dgm:cxn modelId="{522F4732-AFDB-4DD9-8B8A-13244A96E5ED}" srcId="{E89C53BD-82E1-4F27-B908-4DFC37AFCCA5}" destId="{B8D1D7E4-7A3A-47DE-B9F5-8A77CBCAC253}" srcOrd="2" destOrd="0" parTransId="{B92E7DE3-B14F-4F2E-BA3A-F14F56A463CC}" sibTransId="{56843447-487C-49F5-BF1E-0380B8C141DC}"/>
    <dgm:cxn modelId="{B0FD6142-B6EC-4094-89C3-51953A8354BD}" srcId="{E89C53BD-82E1-4F27-B908-4DFC37AFCCA5}" destId="{3E9D3AEF-2533-4820-BD60-BC9CC8624F5F}" srcOrd="1" destOrd="0" parTransId="{D618B26C-F02E-4658-80F6-D5D516AB1A72}" sibTransId="{2CF732B0-5F32-4058-858A-5D95D5095242}"/>
    <dgm:cxn modelId="{EC0D2C4C-4A97-4B06-850E-392DAA5C6722}" srcId="{E89C53BD-82E1-4F27-B908-4DFC37AFCCA5}" destId="{38CB0FA4-F45C-44D8-98E9-517C0DEEBF34}" srcOrd="3" destOrd="0" parTransId="{2AA7D1DE-AF69-49CA-8B71-DAF54DD16E93}" sibTransId="{A1B69EB9-C1D1-417B-9379-92BD29D77092}"/>
    <dgm:cxn modelId="{F19F2A62-5E05-4BF9-A586-9377A8B4425D}" srcId="{E89C53BD-82E1-4F27-B908-4DFC37AFCCA5}" destId="{D7BDAD40-3C66-40E4-BC5C-7B15E4B32C9E}" srcOrd="7" destOrd="0" parTransId="{0CC373A9-9689-486B-9202-BEDF1747795A}" sibTransId="{2523E3F1-ECF8-4274-AD8D-F0901E85E7C0}"/>
    <dgm:cxn modelId="{B78E1B70-6253-4142-848A-8362DD7BC5A2}" type="presOf" srcId="{B8D1D7E4-7A3A-47DE-B9F5-8A77CBCAC253}" destId="{394FAEA4-0274-4B8A-98BC-E76703E9AF09}" srcOrd="0" destOrd="0" presId="urn:microsoft.com/office/officeart/2005/8/layout/vList2"/>
    <dgm:cxn modelId="{786CCD70-AB10-486B-8DC8-DBAC9576CEDC}" srcId="{E89C53BD-82E1-4F27-B908-4DFC37AFCCA5}" destId="{350730F4-BB0B-419E-B2CC-572DB05F3C75}" srcOrd="4" destOrd="0" parTransId="{B448A343-E897-4874-BC74-B5D85768544D}" sibTransId="{5448AFFE-73A0-4B6B-878D-5A49679FEFD3}"/>
    <dgm:cxn modelId="{44AF7F85-002F-4368-BBC7-B40ED0FEEFE8}" srcId="{E89C53BD-82E1-4F27-B908-4DFC37AFCCA5}" destId="{67937A84-C0AB-42AE-9310-A6051A6C85F7}" srcOrd="8" destOrd="0" parTransId="{0507E6ED-A34B-4026-B21E-F48D162C7D8A}" sibTransId="{39FD1F89-5859-48E3-A390-CB10ABC5924C}"/>
    <dgm:cxn modelId="{D80C3D88-CDDE-4C37-B388-EC05684C17A2}" type="presOf" srcId="{D7FA0DA6-FA15-42F8-9ABF-6D39A65267B7}" destId="{AEA2E9F0-AE16-41E8-A284-10FDBA10D1DA}" srcOrd="0" destOrd="0" presId="urn:microsoft.com/office/officeart/2005/8/layout/vList2"/>
    <dgm:cxn modelId="{3B80F288-9C54-42CB-9608-5B2012533A5F}" type="presOf" srcId="{350730F4-BB0B-419E-B2CC-572DB05F3C75}" destId="{00F5ECF8-E729-4220-BE2C-703386EA2567}" srcOrd="0" destOrd="0" presId="urn:microsoft.com/office/officeart/2005/8/layout/vList2"/>
    <dgm:cxn modelId="{80B2DA8E-3E81-4D32-A553-790618B63B52}" type="presOf" srcId="{67937A84-C0AB-42AE-9310-A6051A6C85F7}" destId="{C28D2D30-2345-4877-ACC6-79FD6320AC06}" srcOrd="0" destOrd="0" presId="urn:microsoft.com/office/officeart/2005/8/layout/vList2"/>
    <dgm:cxn modelId="{B6D6DB97-9CF1-40CB-B6E6-5FA05F9371F8}" type="presOf" srcId="{622663EB-2129-4790-8992-4300C0055528}" destId="{C2EBC58A-14A9-4DD5-9124-A0DC85438101}" srcOrd="0" destOrd="0" presId="urn:microsoft.com/office/officeart/2005/8/layout/vList2"/>
    <dgm:cxn modelId="{0BD453C7-CEC4-4E9C-BF19-DE399823BFAA}" type="presOf" srcId="{E89C53BD-82E1-4F27-B908-4DFC37AFCCA5}" destId="{B378334D-B08E-4FEC-B5F1-48131DBBAA51}" srcOrd="0" destOrd="0" presId="urn:microsoft.com/office/officeart/2005/8/layout/vList2"/>
    <dgm:cxn modelId="{C017ECC7-E17D-482E-9028-6410B25F8BA7}" type="presOf" srcId="{38CB0FA4-F45C-44D8-98E9-517C0DEEBF34}" destId="{38BD5417-6B43-44BF-AF46-91485B602872}" srcOrd="0" destOrd="0" presId="urn:microsoft.com/office/officeart/2005/8/layout/vList2"/>
    <dgm:cxn modelId="{5FA459E2-E0B3-41EB-B5E5-2230B2A2E71C}" srcId="{E89C53BD-82E1-4F27-B908-4DFC37AFCCA5}" destId="{F12B6D13-24CC-4BCE-962A-2E6196FFDD83}" srcOrd="9" destOrd="0" parTransId="{DA016845-1602-47D0-AC0A-6FBEE9AC5EE9}" sibTransId="{8C790FB5-9236-41DD-85A5-56BDB8B3FA5D}"/>
    <dgm:cxn modelId="{273A55EA-2982-4A38-AF62-2B99F8DC882D}" srcId="{E89C53BD-82E1-4F27-B908-4DFC37AFCCA5}" destId="{D7FA0DA6-FA15-42F8-9ABF-6D39A65267B7}" srcOrd="6" destOrd="0" parTransId="{1D9FDE67-50B9-4C2A-A500-FA9D4BB69487}" sibTransId="{AA346576-DB62-4544-BADF-09C558366F99}"/>
    <dgm:cxn modelId="{98E46CF1-DF9C-45DB-B992-B4CDCAE604FB}" type="presOf" srcId="{F12B6D13-24CC-4BCE-962A-2E6196FFDD83}" destId="{3C5EAE1E-52A1-4426-BE20-66FB09F27815}" srcOrd="0" destOrd="0" presId="urn:microsoft.com/office/officeart/2005/8/layout/vList2"/>
    <dgm:cxn modelId="{D8841BF6-7432-44A3-8153-B26A2CE04B97}" type="presOf" srcId="{9400A57C-9F6B-4A68-BEFB-CC147B9CA85B}" destId="{D6E45693-AFCE-41E4-8146-2579DB2FD58B}" srcOrd="0" destOrd="0" presId="urn:microsoft.com/office/officeart/2005/8/layout/vList2"/>
    <dgm:cxn modelId="{4CBF68F9-C104-4C4A-B4FA-D776507CDAC2}" type="presOf" srcId="{D7BDAD40-3C66-40E4-BC5C-7B15E4B32C9E}" destId="{0F4F53DC-F366-47D9-918C-91D20F4EC543}" srcOrd="0" destOrd="0" presId="urn:microsoft.com/office/officeart/2005/8/layout/vList2"/>
    <dgm:cxn modelId="{C58AEC13-3C71-4366-B2E6-935493F14863}" type="presParOf" srcId="{B378334D-B08E-4FEC-B5F1-48131DBBAA51}" destId="{C2EBC58A-14A9-4DD5-9124-A0DC85438101}" srcOrd="0" destOrd="0" presId="urn:microsoft.com/office/officeart/2005/8/layout/vList2"/>
    <dgm:cxn modelId="{37A574AE-6BCB-4DFB-BFBD-C036957896BD}" type="presParOf" srcId="{B378334D-B08E-4FEC-B5F1-48131DBBAA51}" destId="{96618BBC-8A61-4152-ACE3-74047390BC44}" srcOrd="1" destOrd="0" presId="urn:microsoft.com/office/officeart/2005/8/layout/vList2"/>
    <dgm:cxn modelId="{273EE728-234E-4D3C-A9BD-145EB0B75FCD}" type="presParOf" srcId="{B378334D-B08E-4FEC-B5F1-48131DBBAA51}" destId="{591DED23-4B97-4400-9E6E-55E9027B3930}" srcOrd="2" destOrd="0" presId="urn:microsoft.com/office/officeart/2005/8/layout/vList2"/>
    <dgm:cxn modelId="{716E5D55-591F-45D4-B5E7-688A50299EA5}" type="presParOf" srcId="{B378334D-B08E-4FEC-B5F1-48131DBBAA51}" destId="{B6C86C2E-97AD-48EA-B9CB-758F5F74EC2D}" srcOrd="3" destOrd="0" presId="urn:microsoft.com/office/officeart/2005/8/layout/vList2"/>
    <dgm:cxn modelId="{1B100DA8-1710-4336-A6BA-D406127A94E9}" type="presParOf" srcId="{B378334D-B08E-4FEC-B5F1-48131DBBAA51}" destId="{394FAEA4-0274-4B8A-98BC-E76703E9AF09}" srcOrd="4" destOrd="0" presId="urn:microsoft.com/office/officeart/2005/8/layout/vList2"/>
    <dgm:cxn modelId="{B8B3F032-8935-4CAD-B589-7D72C2EBC152}" type="presParOf" srcId="{B378334D-B08E-4FEC-B5F1-48131DBBAA51}" destId="{1F0EC5C9-A4C7-43C6-9952-E07B15679BA3}" srcOrd="5" destOrd="0" presId="urn:microsoft.com/office/officeart/2005/8/layout/vList2"/>
    <dgm:cxn modelId="{ED6993CB-9059-4B74-B98C-DB943EE85BA7}" type="presParOf" srcId="{B378334D-B08E-4FEC-B5F1-48131DBBAA51}" destId="{38BD5417-6B43-44BF-AF46-91485B602872}" srcOrd="6" destOrd="0" presId="urn:microsoft.com/office/officeart/2005/8/layout/vList2"/>
    <dgm:cxn modelId="{E36B62BA-2ED0-4316-8CC6-7C1A98DF1504}" type="presParOf" srcId="{B378334D-B08E-4FEC-B5F1-48131DBBAA51}" destId="{7AF268C2-3257-49A5-88D4-5AA7B2CD98F4}" srcOrd="7" destOrd="0" presId="urn:microsoft.com/office/officeart/2005/8/layout/vList2"/>
    <dgm:cxn modelId="{92F4E570-4C53-4957-9E7C-996E97C30951}" type="presParOf" srcId="{B378334D-B08E-4FEC-B5F1-48131DBBAA51}" destId="{00F5ECF8-E729-4220-BE2C-703386EA2567}" srcOrd="8" destOrd="0" presId="urn:microsoft.com/office/officeart/2005/8/layout/vList2"/>
    <dgm:cxn modelId="{86C5E826-244B-48B8-9D27-701AAA0A7C6A}" type="presParOf" srcId="{B378334D-B08E-4FEC-B5F1-48131DBBAA51}" destId="{0A71B9BB-75B0-452D-A5C8-C6D35F9DADA9}" srcOrd="9" destOrd="0" presId="urn:microsoft.com/office/officeart/2005/8/layout/vList2"/>
    <dgm:cxn modelId="{783FD85E-3EBA-46C1-A22A-B1D4B3E45C4C}" type="presParOf" srcId="{B378334D-B08E-4FEC-B5F1-48131DBBAA51}" destId="{D6E45693-AFCE-41E4-8146-2579DB2FD58B}" srcOrd="10" destOrd="0" presId="urn:microsoft.com/office/officeart/2005/8/layout/vList2"/>
    <dgm:cxn modelId="{41C2D30D-C9D8-447C-A523-07AD174F4885}" type="presParOf" srcId="{B378334D-B08E-4FEC-B5F1-48131DBBAA51}" destId="{0CB4E442-36CA-4CE3-8314-DCFC76FCD44A}" srcOrd="11" destOrd="0" presId="urn:microsoft.com/office/officeart/2005/8/layout/vList2"/>
    <dgm:cxn modelId="{75982797-9A35-44EA-A96D-1DD3F042EBA4}" type="presParOf" srcId="{B378334D-B08E-4FEC-B5F1-48131DBBAA51}" destId="{AEA2E9F0-AE16-41E8-A284-10FDBA10D1DA}" srcOrd="12" destOrd="0" presId="urn:microsoft.com/office/officeart/2005/8/layout/vList2"/>
    <dgm:cxn modelId="{CAA822CB-546C-47EF-85D2-1046BB7AE3D3}" type="presParOf" srcId="{B378334D-B08E-4FEC-B5F1-48131DBBAA51}" destId="{46E24382-893E-406E-BC9E-DF1651F4BCD5}" srcOrd="13" destOrd="0" presId="urn:microsoft.com/office/officeart/2005/8/layout/vList2"/>
    <dgm:cxn modelId="{CFC439DC-D66C-4778-A369-187E8BD8B272}" type="presParOf" srcId="{B378334D-B08E-4FEC-B5F1-48131DBBAA51}" destId="{0F4F53DC-F366-47D9-918C-91D20F4EC543}" srcOrd="14" destOrd="0" presId="urn:microsoft.com/office/officeart/2005/8/layout/vList2"/>
    <dgm:cxn modelId="{6B2C5B46-023C-4F9C-AFA2-E7AA9C03BE79}" type="presParOf" srcId="{B378334D-B08E-4FEC-B5F1-48131DBBAA51}" destId="{5EB13758-C92A-40A3-8CCA-EFE2BA5F157A}" srcOrd="15" destOrd="0" presId="urn:microsoft.com/office/officeart/2005/8/layout/vList2"/>
    <dgm:cxn modelId="{9B44C8BE-FB01-4866-B808-BDBE96A47A0E}" type="presParOf" srcId="{B378334D-B08E-4FEC-B5F1-48131DBBAA51}" destId="{C28D2D30-2345-4877-ACC6-79FD6320AC06}" srcOrd="16" destOrd="0" presId="urn:microsoft.com/office/officeart/2005/8/layout/vList2"/>
    <dgm:cxn modelId="{C75498A6-C171-4D4C-80BE-07BA521A556C}" type="presParOf" srcId="{B378334D-B08E-4FEC-B5F1-48131DBBAA51}" destId="{869143F6-A047-4B2A-AB50-ADA378D27869}" srcOrd="17" destOrd="0" presId="urn:microsoft.com/office/officeart/2005/8/layout/vList2"/>
    <dgm:cxn modelId="{19F8F756-A98C-4DAB-BB8B-83EC4BAF0E16}" type="presParOf" srcId="{B378334D-B08E-4FEC-B5F1-48131DBBAA51}" destId="{3C5EAE1E-52A1-4426-BE20-66FB09F27815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9C53BD-82E1-4F27-B908-4DFC37AFCC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22663EB-2129-4790-8992-4300C0055528}">
      <dgm:prSet/>
      <dgm:spPr/>
      <dgm:t>
        <a:bodyPr/>
        <a:lstStyle/>
        <a:p>
          <a:pPr>
            <a:lnSpc>
              <a:spcPct val="100000"/>
            </a:lnSpc>
          </a:pPr>
          <a:r>
            <a:rPr lang="pt-PT">
              <a:latin typeface="+mn-lt"/>
              <a:ea typeface="+mn-ea"/>
              <a:cs typeface="+mn-cs"/>
            </a:rPr>
            <a:t>Listar cursos disponíveis </a:t>
          </a:r>
          <a:endParaRPr lang="en-US"/>
        </a:p>
      </dgm:t>
    </dgm:pt>
    <dgm:pt modelId="{12ED028E-EBB0-4CCA-922D-7185E46BEFDB}" type="parTrans" cxnId="{195F3509-FAD4-4A0C-91AD-7F6070AACEA7}">
      <dgm:prSet/>
      <dgm:spPr/>
      <dgm:t>
        <a:bodyPr/>
        <a:lstStyle/>
        <a:p>
          <a:endParaRPr lang="en-US"/>
        </a:p>
      </dgm:t>
    </dgm:pt>
    <dgm:pt modelId="{48D6034B-E97A-4B01-9C95-E51F7DF0CF43}" type="sibTrans" cxnId="{195F3509-FAD4-4A0C-91AD-7F6070AACEA7}">
      <dgm:prSet/>
      <dgm:spPr/>
      <dgm:t>
        <a:bodyPr/>
        <a:lstStyle/>
        <a:p>
          <a:endParaRPr lang="en-US"/>
        </a:p>
      </dgm:t>
    </dgm:pt>
    <dgm:pt modelId="{3E9D3AEF-2533-4820-BD60-BC9CC8624F5F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>
              <a:latin typeface="+mn-lt"/>
              <a:ea typeface="+mn-ea"/>
              <a:cs typeface="+mn-cs"/>
            </a:rPr>
            <a:t>Criar, atualizar e listar exames regulares</a:t>
          </a:r>
          <a:endParaRPr lang="en-US" dirty="0"/>
        </a:p>
      </dgm:t>
    </dgm:pt>
    <dgm:pt modelId="{D618B26C-F02E-4658-80F6-D5D516AB1A72}" type="parTrans" cxnId="{B0FD6142-B6EC-4094-89C3-51953A8354BD}">
      <dgm:prSet/>
      <dgm:spPr/>
      <dgm:t>
        <a:bodyPr/>
        <a:lstStyle/>
        <a:p>
          <a:endParaRPr lang="en-US"/>
        </a:p>
      </dgm:t>
    </dgm:pt>
    <dgm:pt modelId="{2CF732B0-5F32-4058-858A-5D95D5095242}" type="sibTrans" cxnId="{B0FD6142-B6EC-4094-89C3-51953A8354BD}">
      <dgm:prSet/>
      <dgm:spPr/>
      <dgm:t>
        <a:bodyPr/>
        <a:lstStyle/>
        <a:p>
          <a:endParaRPr lang="en-US"/>
        </a:p>
      </dgm:t>
    </dgm:pt>
    <dgm:pt modelId="{B8D1D7E4-7A3A-47DE-B9F5-8A77CBCAC253}">
      <dgm:prSet/>
      <dgm:spPr/>
      <dgm:t>
        <a:bodyPr/>
        <a:lstStyle/>
        <a:p>
          <a:pPr>
            <a:lnSpc>
              <a:spcPct val="100000"/>
            </a:lnSpc>
          </a:pPr>
          <a:r>
            <a:rPr lang="pt-PT">
              <a:latin typeface="+mn-lt"/>
              <a:ea typeface="+mn-ea"/>
              <a:cs typeface="+mn-cs"/>
            </a:rPr>
            <a:t>Criar exames formativos e adicionar questões ao exame </a:t>
          </a:r>
          <a:endParaRPr lang="en-US"/>
        </a:p>
      </dgm:t>
    </dgm:pt>
    <dgm:pt modelId="{B92E7DE3-B14F-4F2E-BA3A-F14F56A463CC}" type="parTrans" cxnId="{522F4732-AFDB-4DD9-8B8A-13244A96E5ED}">
      <dgm:prSet/>
      <dgm:spPr/>
      <dgm:t>
        <a:bodyPr/>
        <a:lstStyle/>
        <a:p>
          <a:endParaRPr lang="en-US"/>
        </a:p>
      </dgm:t>
    </dgm:pt>
    <dgm:pt modelId="{56843447-487C-49F5-BF1E-0380B8C141DC}" type="sibTrans" cxnId="{522F4732-AFDB-4DD9-8B8A-13244A96E5ED}">
      <dgm:prSet/>
      <dgm:spPr/>
      <dgm:t>
        <a:bodyPr/>
        <a:lstStyle/>
        <a:p>
          <a:endParaRPr lang="en-US"/>
        </a:p>
      </dgm:t>
    </dgm:pt>
    <dgm:pt modelId="{38CB0FA4-F45C-44D8-98E9-517C0DEEBF34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>
              <a:latin typeface="+mn-lt"/>
              <a:ea typeface="+mn-ea"/>
              <a:cs typeface="+mn-cs"/>
            </a:rPr>
            <a:t>Criar e listar quadros (boards)</a:t>
          </a:r>
          <a:endParaRPr lang="en-US" dirty="0"/>
        </a:p>
      </dgm:t>
    </dgm:pt>
    <dgm:pt modelId="{2AA7D1DE-AF69-49CA-8B71-DAF54DD16E93}" type="parTrans" cxnId="{EC0D2C4C-4A97-4B06-850E-392DAA5C6722}">
      <dgm:prSet/>
      <dgm:spPr/>
      <dgm:t>
        <a:bodyPr/>
        <a:lstStyle/>
        <a:p>
          <a:endParaRPr lang="en-US"/>
        </a:p>
      </dgm:t>
    </dgm:pt>
    <dgm:pt modelId="{A1B69EB9-C1D1-417B-9379-92BD29D77092}" type="sibTrans" cxnId="{EC0D2C4C-4A97-4B06-850E-392DAA5C6722}">
      <dgm:prSet/>
      <dgm:spPr/>
      <dgm:t>
        <a:bodyPr/>
        <a:lstStyle/>
        <a:p>
          <a:endParaRPr lang="en-US"/>
        </a:p>
      </dgm:t>
    </dgm:pt>
    <dgm:pt modelId="{50974416-5A0F-419B-A1CD-3508F8726FF4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>
              <a:latin typeface="+mn-lt"/>
              <a:ea typeface="+mn-ea"/>
              <a:cs typeface="+mn-cs"/>
            </a:rPr>
            <a:t>Marcar reuniões (meetings)</a:t>
          </a:r>
        </a:p>
      </dgm:t>
    </dgm:pt>
    <dgm:pt modelId="{F35D1C2E-5F85-4991-B7B6-91BEF08A27D2}" type="parTrans" cxnId="{87C0D594-BA32-4AA4-8170-22440103E284}">
      <dgm:prSet/>
      <dgm:spPr/>
      <dgm:t>
        <a:bodyPr/>
        <a:lstStyle/>
        <a:p>
          <a:endParaRPr lang="pt-PT"/>
        </a:p>
      </dgm:t>
    </dgm:pt>
    <dgm:pt modelId="{018F4984-7A9A-48F7-91D3-F143869EE9F5}" type="sibTrans" cxnId="{87C0D594-BA32-4AA4-8170-22440103E284}">
      <dgm:prSet/>
      <dgm:spPr/>
      <dgm:t>
        <a:bodyPr/>
        <a:lstStyle/>
        <a:p>
          <a:endParaRPr lang="pt-PT"/>
        </a:p>
      </dgm:t>
    </dgm:pt>
    <dgm:pt modelId="{D3DD173C-37A0-4BB7-B5A0-AFC964EFBCCE}">
      <dgm:prSet/>
      <dgm:spPr/>
      <dgm:t>
        <a:bodyPr/>
        <a:lstStyle/>
        <a:p>
          <a:pPr>
            <a:lnSpc>
              <a:spcPct val="100000"/>
            </a:lnSpc>
          </a:pPr>
          <a:r>
            <a:rPr lang="pt-PT">
              <a:latin typeface="+mn-lt"/>
              <a:ea typeface="+mn-ea"/>
              <a:cs typeface="+mn-cs"/>
            </a:rPr>
            <a:t>Agendar e a atualizar aulas</a:t>
          </a:r>
          <a:endParaRPr lang="pt-PT"/>
        </a:p>
      </dgm:t>
    </dgm:pt>
    <dgm:pt modelId="{C5476FBB-DA2C-4FB1-9781-5F5306F32C4A}" type="parTrans" cxnId="{A38A2BEA-8926-4C3C-A5D8-50BD3C2DB5B9}">
      <dgm:prSet/>
      <dgm:spPr/>
      <dgm:t>
        <a:bodyPr/>
        <a:lstStyle/>
        <a:p>
          <a:endParaRPr lang="pt-PT"/>
        </a:p>
      </dgm:t>
    </dgm:pt>
    <dgm:pt modelId="{B72A34EC-5110-4B95-AE6F-B72058CE4306}" type="sibTrans" cxnId="{A38A2BEA-8926-4C3C-A5D8-50BD3C2DB5B9}">
      <dgm:prSet/>
      <dgm:spPr/>
      <dgm:t>
        <a:bodyPr/>
        <a:lstStyle/>
        <a:p>
          <a:endParaRPr lang="pt-PT"/>
        </a:p>
      </dgm:t>
    </dgm:pt>
    <dgm:pt modelId="{F6D73F3A-0313-4B01-A4D4-CCF5A22FEEBA}" type="pres">
      <dgm:prSet presAssocID="{E89C53BD-82E1-4F27-B908-4DFC37AFCCA5}" presName="root" presStyleCnt="0">
        <dgm:presLayoutVars>
          <dgm:dir/>
          <dgm:resizeHandles val="exact"/>
        </dgm:presLayoutVars>
      </dgm:prSet>
      <dgm:spPr/>
    </dgm:pt>
    <dgm:pt modelId="{1CEC0ECD-1F59-442D-9D53-180667FE2CB3}" type="pres">
      <dgm:prSet presAssocID="{622663EB-2129-4790-8992-4300C0055528}" presName="compNode" presStyleCnt="0"/>
      <dgm:spPr/>
    </dgm:pt>
    <dgm:pt modelId="{F2781DBD-392D-45C0-A773-8B876B397275}" type="pres">
      <dgm:prSet presAssocID="{622663EB-2129-4790-8992-4300C0055528}" presName="bgRect" presStyleLbl="bgShp" presStyleIdx="0" presStyleCnt="6"/>
      <dgm:spPr/>
    </dgm:pt>
    <dgm:pt modelId="{117A4502-676F-4839-8B17-C85924B82636}" type="pres">
      <dgm:prSet presAssocID="{622663EB-2129-4790-8992-4300C005552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D8B6EA6-2D07-40F5-8414-22F0D6B8F834}" type="pres">
      <dgm:prSet presAssocID="{622663EB-2129-4790-8992-4300C0055528}" presName="spaceRect" presStyleCnt="0"/>
      <dgm:spPr/>
    </dgm:pt>
    <dgm:pt modelId="{53529ACB-26EB-4171-A268-0C6A22904562}" type="pres">
      <dgm:prSet presAssocID="{622663EB-2129-4790-8992-4300C0055528}" presName="parTx" presStyleLbl="revTx" presStyleIdx="0" presStyleCnt="6">
        <dgm:presLayoutVars>
          <dgm:chMax val="0"/>
          <dgm:chPref val="0"/>
        </dgm:presLayoutVars>
      </dgm:prSet>
      <dgm:spPr/>
    </dgm:pt>
    <dgm:pt modelId="{D5546A50-F70E-442A-A8BF-3455ACACB47C}" type="pres">
      <dgm:prSet presAssocID="{48D6034B-E97A-4B01-9C95-E51F7DF0CF43}" presName="sibTrans" presStyleCnt="0"/>
      <dgm:spPr/>
    </dgm:pt>
    <dgm:pt modelId="{A545A67B-55F4-47B6-8A1D-4990CD120A92}" type="pres">
      <dgm:prSet presAssocID="{3E9D3AEF-2533-4820-BD60-BC9CC8624F5F}" presName="compNode" presStyleCnt="0"/>
      <dgm:spPr/>
    </dgm:pt>
    <dgm:pt modelId="{6356BC34-6A2B-41CB-A646-C0CF5E5F7280}" type="pres">
      <dgm:prSet presAssocID="{3E9D3AEF-2533-4820-BD60-BC9CC8624F5F}" presName="bgRect" presStyleLbl="bgShp" presStyleIdx="1" presStyleCnt="6"/>
      <dgm:spPr/>
    </dgm:pt>
    <dgm:pt modelId="{3A5B3C23-FD93-4560-A184-4F707D58DB56}" type="pres">
      <dgm:prSet presAssocID="{3E9D3AEF-2533-4820-BD60-BC9CC8624F5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227B80C2-5F52-4EAA-A17D-C52DF14AB0D6}" type="pres">
      <dgm:prSet presAssocID="{3E9D3AEF-2533-4820-BD60-BC9CC8624F5F}" presName="spaceRect" presStyleCnt="0"/>
      <dgm:spPr/>
    </dgm:pt>
    <dgm:pt modelId="{3FD87122-87E6-4BFD-978A-6E108E37D04A}" type="pres">
      <dgm:prSet presAssocID="{3E9D3AEF-2533-4820-BD60-BC9CC8624F5F}" presName="parTx" presStyleLbl="revTx" presStyleIdx="1" presStyleCnt="6">
        <dgm:presLayoutVars>
          <dgm:chMax val="0"/>
          <dgm:chPref val="0"/>
        </dgm:presLayoutVars>
      </dgm:prSet>
      <dgm:spPr/>
    </dgm:pt>
    <dgm:pt modelId="{A7FFAF4A-ACBB-4646-81CE-FB03E6616126}" type="pres">
      <dgm:prSet presAssocID="{2CF732B0-5F32-4058-858A-5D95D5095242}" presName="sibTrans" presStyleCnt="0"/>
      <dgm:spPr/>
    </dgm:pt>
    <dgm:pt modelId="{134A5406-038C-4AAE-B433-996A6C278F8C}" type="pres">
      <dgm:prSet presAssocID="{B8D1D7E4-7A3A-47DE-B9F5-8A77CBCAC253}" presName="compNode" presStyleCnt="0"/>
      <dgm:spPr/>
    </dgm:pt>
    <dgm:pt modelId="{D578FA11-F5E8-4532-9205-C3BD37A97893}" type="pres">
      <dgm:prSet presAssocID="{B8D1D7E4-7A3A-47DE-B9F5-8A77CBCAC253}" presName="bgRect" presStyleLbl="bgShp" presStyleIdx="2" presStyleCnt="6"/>
      <dgm:spPr/>
    </dgm:pt>
    <dgm:pt modelId="{2C64EDE7-72B4-4C35-BAFB-911A6DDDDF35}" type="pres">
      <dgm:prSet presAssocID="{B8D1D7E4-7A3A-47DE-B9F5-8A77CBCAC25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E9338CF8-D1AB-4B9A-A563-EFE97988DB43}" type="pres">
      <dgm:prSet presAssocID="{B8D1D7E4-7A3A-47DE-B9F5-8A77CBCAC253}" presName="spaceRect" presStyleCnt="0"/>
      <dgm:spPr/>
    </dgm:pt>
    <dgm:pt modelId="{4FF870B7-9C0F-4762-A2C9-0ECFA499BA28}" type="pres">
      <dgm:prSet presAssocID="{B8D1D7E4-7A3A-47DE-B9F5-8A77CBCAC253}" presName="parTx" presStyleLbl="revTx" presStyleIdx="2" presStyleCnt="6">
        <dgm:presLayoutVars>
          <dgm:chMax val="0"/>
          <dgm:chPref val="0"/>
        </dgm:presLayoutVars>
      </dgm:prSet>
      <dgm:spPr/>
    </dgm:pt>
    <dgm:pt modelId="{C15A3261-1D5A-4515-9B9B-09FE4973AF7C}" type="pres">
      <dgm:prSet presAssocID="{56843447-487C-49F5-BF1E-0380B8C141DC}" presName="sibTrans" presStyleCnt="0"/>
      <dgm:spPr/>
    </dgm:pt>
    <dgm:pt modelId="{0B612F86-27E3-4A17-9BE8-3333BC324B2B}" type="pres">
      <dgm:prSet presAssocID="{38CB0FA4-F45C-44D8-98E9-517C0DEEBF34}" presName="compNode" presStyleCnt="0"/>
      <dgm:spPr/>
    </dgm:pt>
    <dgm:pt modelId="{4EC27649-CA76-43B7-95F4-D0B64BD1B7E3}" type="pres">
      <dgm:prSet presAssocID="{38CB0FA4-F45C-44D8-98E9-517C0DEEBF34}" presName="bgRect" presStyleLbl="bgShp" presStyleIdx="3" presStyleCnt="6"/>
      <dgm:spPr/>
    </dgm:pt>
    <dgm:pt modelId="{50A8D077-523E-4EC0-BC5E-3AFB803A6D21}" type="pres">
      <dgm:prSet presAssocID="{38CB0FA4-F45C-44D8-98E9-517C0DEEBF3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int"/>
        </a:ext>
      </dgm:extLst>
    </dgm:pt>
    <dgm:pt modelId="{7C7ABBEE-D45A-46BC-AA9D-3BA77F65FB34}" type="pres">
      <dgm:prSet presAssocID="{38CB0FA4-F45C-44D8-98E9-517C0DEEBF34}" presName="spaceRect" presStyleCnt="0"/>
      <dgm:spPr/>
    </dgm:pt>
    <dgm:pt modelId="{09028F2A-362B-437D-993C-1B3D9820B078}" type="pres">
      <dgm:prSet presAssocID="{38CB0FA4-F45C-44D8-98E9-517C0DEEBF34}" presName="parTx" presStyleLbl="revTx" presStyleIdx="3" presStyleCnt="6">
        <dgm:presLayoutVars>
          <dgm:chMax val="0"/>
          <dgm:chPref val="0"/>
        </dgm:presLayoutVars>
      </dgm:prSet>
      <dgm:spPr/>
    </dgm:pt>
    <dgm:pt modelId="{C1E58786-EF03-49AD-8EE7-A398346D5DEF}" type="pres">
      <dgm:prSet presAssocID="{A1B69EB9-C1D1-417B-9379-92BD29D77092}" presName="sibTrans" presStyleCnt="0"/>
      <dgm:spPr/>
    </dgm:pt>
    <dgm:pt modelId="{84D4514C-17C6-4249-9091-C00A2230E5CF}" type="pres">
      <dgm:prSet presAssocID="{50974416-5A0F-419B-A1CD-3508F8726FF4}" presName="compNode" presStyleCnt="0"/>
      <dgm:spPr/>
    </dgm:pt>
    <dgm:pt modelId="{103C20E4-2EFE-4361-A2AC-F82E736EDB43}" type="pres">
      <dgm:prSet presAssocID="{50974416-5A0F-419B-A1CD-3508F8726FF4}" presName="bgRect" presStyleLbl="bgShp" presStyleIdx="4" presStyleCnt="6"/>
      <dgm:spPr/>
    </dgm:pt>
    <dgm:pt modelId="{27E58A57-0911-4613-B50A-36415AAEE672}" type="pres">
      <dgm:prSet presAssocID="{50974416-5A0F-419B-A1CD-3508F8726FF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035F4721-30CD-4C51-ADB7-AAE0657C61E9}" type="pres">
      <dgm:prSet presAssocID="{50974416-5A0F-419B-A1CD-3508F8726FF4}" presName="spaceRect" presStyleCnt="0"/>
      <dgm:spPr/>
    </dgm:pt>
    <dgm:pt modelId="{098FF4DA-6476-4A85-A949-79FA31D53D18}" type="pres">
      <dgm:prSet presAssocID="{50974416-5A0F-419B-A1CD-3508F8726FF4}" presName="parTx" presStyleLbl="revTx" presStyleIdx="4" presStyleCnt="6">
        <dgm:presLayoutVars>
          <dgm:chMax val="0"/>
          <dgm:chPref val="0"/>
        </dgm:presLayoutVars>
      </dgm:prSet>
      <dgm:spPr/>
    </dgm:pt>
    <dgm:pt modelId="{42B5F104-F8E2-42B3-BDFE-2DB759C63632}" type="pres">
      <dgm:prSet presAssocID="{018F4984-7A9A-48F7-91D3-F143869EE9F5}" presName="sibTrans" presStyleCnt="0"/>
      <dgm:spPr/>
    </dgm:pt>
    <dgm:pt modelId="{237E3755-B26F-4CEC-9296-407F07714CCD}" type="pres">
      <dgm:prSet presAssocID="{D3DD173C-37A0-4BB7-B5A0-AFC964EFBCCE}" presName="compNode" presStyleCnt="0"/>
      <dgm:spPr/>
    </dgm:pt>
    <dgm:pt modelId="{239C486D-3137-4C78-9209-5B40555559C4}" type="pres">
      <dgm:prSet presAssocID="{D3DD173C-37A0-4BB7-B5A0-AFC964EFBCCE}" presName="bgRect" presStyleLbl="bgShp" presStyleIdx="5" presStyleCnt="6"/>
      <dgm:spPr/>
    </dgm:pt>
    <dgm:pt modelId="{89B287B2-DD05-4365-A3A5-7CBE35734DBA}" type="pres">
      <dgm:prSet presAssocID="{D3DD173C-37A0-4BB7-B5A0-AFC964EFBCC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0B0A4402-6BE0-4784-954C-5629E628CD33}" type="pres">
      <dgm:prSet presAssocID="{D3DD173C-37A0-4BB7-B5A0-AFC964EFBCCE}" presName="spaceRect" presStyleCnt="0"/>
      <dgm:spPr/>
    </dgm:pt>
    <dgm:pt modelId="{BB7D9F8A-AE83-4264-AC43-DF4AA2EB34DA}" type="pres">
      <dgm:prSet presAssocID="{D3DD173C-37A0-4BB7-B5A0-AFC964EFBCC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195F3509-FAD4-4A0C-91AD-7F6070AACEA7}" srcId="{E89C53BD-82E1-4F27-B908-4DFC37AFCCA5}" destId="{622663EB-2129-4790-8992-4300C0055528}" srcOrd="0" destOrd="0" parTransId="{12ED028E-EBB0-4CCA-922D-7185E46BEFDB}" sibTransId="{48D6034B-E97A-4B01-9C95-E51F7DF0CF43}"/>
    <dgm:cxn modelId="{522F4732-AFDB-4DD9-8B8A-13244A96E5ED}" srcId="{E89C53BD-82E1-4F27-B908-4DFC37AFCCA5}" destId="{B8D1D7E4-7A3A-47DE-B9F5-8A77CBCAC253}" srcOrd="2" destOrd="0" parTransId="{B92E7DE3-B14F-4F2E-BA3A-F14F56A463CC}" sibTransId="{56843447-487C-49F5-BF1E-0380B8C141DC}"/>
    <dgm:cxn modelId="{B0FD6142-B6EC-4094-89C3-51953A8354BD}" srcId="{E89C53BD-82E1-4F27-B908-4DFC37AFCCA5}" destId="{3E9D3AEF-2533-4820-BD60-BC9CC8624F5F}" srcOrd="1" destOrd="0" parTransId="{D618B26C-F02E-4658-80F6-D5D516AB1A72}" sibTransId="{2CF732B0-5F32-4058-858A-5D95D5095242}"/>
    <dgm:cxn modelId="{229FD745-CA41-4E80-B645-7A50188293D7}" type="presOf" srcId="{B8D1D7E4-7A3A-47DE-B9F5-8A77CBCAC253}" destId="{4FF870B7-9C0F-4762-A2C9-0ECFA499BA28}" srcOrd="0" destOrd="0" presId="urn:microsoft.com/office/officeart/2018/2/layout/IconVerticalSolidList"/>
    <dgm:cxn modelId="{9F34E245-C542-4C61-8EA2-18DB798F7914}" type="presOf" srcId="{3E9D3AEF-2533-4820-BD60-BC9CC8624F5F}" destId="{3FD87122-87E6-4BFD-978A-6E108E37D04A}" srcOrd="0" destOrd="0" presId="urn:microsoft.com/office/officeart/2018/2/layout/IconVerticalSolidList"/>
    <dgm:cxn modelId="{EC0D2C4C-4A97-4B06-850E-392DAA5C6722}" srcId="{E89C53BD-82E1-4F27-B908-4DFC37AFCCA5}" destId="{38CB0FA4-F45C-44D8-98E9-517C0DEEBF34}" srcOrd="3" destOrd="0" parTransId="{2AA7D1DE-AF69-49CA-8B71-DAF54DD16E93}" sibTransId="{A1B69EB9-C1D1-417B-9379-92BD29D77092}"/>
    <dgm:cxn modelId="{55C61958-1858-4C37-9034-5D272923A00D}" type="presOf" srcId="{38CB0FA4-F45C-44D8-98E9-517C0DEEBF34}" destId="{09028F2A-362B-437D-993C-1B3D9820B078}" srcOrd="0" destOrd="0" presId="urn:microsoft.com/office/officeart/2018/2/layout/IconVerticalSolidList"/>
    <dgm:cxn modelId="{744A205D-2B81-4C76-9129-7BF64AF33BA7}" type="presOf" srcId="{622663EB-2129-4790-8992-4300C0055528}" destId="{53529ACB-26EB-4171-A268-0C6A22904562}" srcOrd="0" destOrd="0" presId="urn:microsoft.com/office/officeart/2018/2/layout/IconVerticalSolidList"/>
    <dgm:cxn modelId="{2803828C-06BD-4228-9FC9-FEB25DCAC4DE}" type="presOf" srcId="{D3DD173C-37A0-4BB7-B5A0-AFC964EFBCCE}" destId="{BB7D9F8A-AE83-4264-AC43-DF4AA2EB34DA}" srcOrd="0" destOrd="0" presId="urn:microsoft.com/office/officeart/2018/2/layout/IconVerticalSolidList"/>
    <dgm:cxn modelId="{5ED51C94-448F-4889-BDEF-D3FF91239DCB}" type="presOf" srcId="{E89C53BD-82E1-4F27-B908-4DFC37AFCCA5}" destId="{F6D73F3A-0313-4B01-A4D4-CCF5A22FEEBA}" srcOrd="0" destOrd="0" presId="urn:microsoft.com/office/officeart/2018/2/layout/IconVerticalSolidList"/>
    <dgm:cxn modelId="{87C0D594-BA32-4AA4-8170-22440103E284}" srcId="{E89C53BD-82E1-4F27-B908-4DFC37AFCCA5}" destId="{50974416-5A0F-419B-A1CD-3508F8726FF4}" srcOrd="4" destOrd="0" parTransId="{F35D1C2E-5F85-4991-B7B6-91BEF08A27D2}" sibTransId="{018F4984-7A9A-48F7-91D3-F143869EE9F5}"/>
    <dgm:cxn modelId="{B688BFDA-2880-4BA8-9543-09247579F0BE}" type="presOf" srcId="{50974416-5A0F-419B-A1CD-3508F8726FF4}" destId="{098FF4DA-6476-4A85-A949-79FA31D53D18}" srcOrd="0" destOrd="0" presId="urn:microsoft.com/office/officeart/2018/2/layout/IconVerticalSolidList"/>
    <dgm:cxn modelId="{A38A2BEA-8926-4C3C-A5D8-50BD3C2DB5B9}" srcId="{E89C53BD-82E1-4F27-B908-4DFC37AFCCA5}" destId="{D3DD173C-37A0-4BB7-B5A0-AFC964EFBCCE}" srcOrd="5" destOrd="0" parTransId="{C5476FBB-DA2C-4FB1-9781-5F5306F32C4A}" sibTransId="{B72A34EC-5110-4B95-AE6F-B72058CE4306}"/>
    <dgm:cxn modelId="{75E59FD1-B25E-4486-A364-8C5B1C435A7C}" type="presParOf" srcId="{F6D73F3A-0313-4B01-A4D4-CCF5A22FEEBA}" destId="{1CEC0ECD-1F59-442D-9D53-180667FE2CB3}" srcOrd="0" destOrd="0" presId="urn:microsoft.com/office/officeart/2018/2/layout/IconVerticalSolidList"/>
    <dgm:cxn modelId="{C0E3668E-89E3-4162-84BA-0590E1DD0188}" type="presParOf" srcId="{1CEC0ECD-1F59-442D-9D53-180667FE2CB3}" destId="{F2781DBD-392D-45C0-A773-8B876B397275}" srcOrd="0" destOrd="0" presId="urn:microsoft.com/office/officeart/2018/2/layout/IconVerticalSolidList"/>
    <dgm:cxn modelId="{790BAD2C-1C30-4CE5-9741-BC0C2AAB667A}" type="presParOf" srcId="{1CEC0ECD-1F59-442D-9D53-180667FE2CB3}" destId="{117A4502-676F-4839-8B17-C85924B82636}" srcOrd="1" destOrd="0" presId="urn:microsoft.com/office/officeart/2018/2/layout/IconVerticalSolidList"/>
    <dgm:cxn modelId="{49AAE18F-DC21-4110-A099-A366DDC6E28E}" type="presParOf" srcId="{1CEC0ECD-1F59-442D-9D53-180667FE2CB3}" destId="{6D8B6EA6-2D07-40F5-8414-22F0D6B8F834}" srcOrd="2" destOrd="0" presId="urn:microsoft.com/office/officeart/2018/2/layout/IconVerticalSolidList"/>
    <dgm:cxn modelId="{3D7A0127-1310-4D89-B653-B5F0C239F509}" type="presParOf" srcId="{1CEC0ECD-1F59-442D-9D53-180667FE2CB3}" destId="{53529ACB-26EB-4171-A268-0C6A22904562}" srcOrd="3" destOrd="0" presId="urn:microsoft.com/office/officeart/2018/2/layout/IconVerticalSolidList"/>
    <dgm:cxn modelId="{2ABED00A-6484-4DA6-93E0-66AC9C8B3A75}" type="presParOf" srcId="{F6D73F3A-0313-4B01-A4D4-CCF5A22FEEBA}" destId="{D5546A50-F70E-442A-A8BF-3455ACACB47C}" srcOrd="1" destOrd="0" presId="urn:microsoft.com/office/officeart/2018/2/layout/IconVerticalSolidList"/>
    <dgm:cxn modelId="{396E0AF2-2721-43C0-8973-DD4785DA115C}" type="presParOf" srcId="{F6D73F3A-0313-4B01-A4D4-CCF5A22FEEBA}" destId="{A545A67B-55F4-47B6-8A1D-4990CD120A92}" srcOrd="2" destOrd="0" presId="urn:microsoft.com/office/officeart/2018/2/layout/IconVerticalSolidList"/>
    <dgm:cxn modelId="{CD743B90-8866-4BF4-B498-F09508B20E87}" type="presParOf" srcId="{A545A67B-55F4-47B6-8A1D-4990CD120A92}" destId="{6356BC34-6A2B-41CB-A646-C0CF5E5F7280}" srcOrd="0" destOrd="0" presId="urn:microsoft.com/office/officeart/2018/2/layout/IconVerticalSolidList"/>
    <dgm:cxn modelId="{02BD7084-EE16-4BF5-B058-32E512A11606}" type="presParOf" srcId="{A545A67B-55F4-47B6-8A1D-4990CD120A92}" destId="{3A5B3C23-FD93-4560-A184-4F707D58DB56}" srcOrd="1" destOrd="0" presId="urn:microsoft.com/office/officeart/2018/2/layout/IconVerticalSolidList"/>
    <dgm:cxn modelId="{68C2A452-E870-475B-A3F4-4425BCEACA19}" type="presParOf" srcId="{A545A67B-55F4-47B6-8A1D-4990CD120A92}" destId="{227B80C2-5F52-4EAA-A17D-C52DF14AB0D6}" srcOrd="2" destOrd="0" presId="urn:microsoft.com/office/officeart/2018/2/layout/IconVerticalSolidList"/>
    <dgm:cxn modelId="{85BB116F-A481-4512-99B5-5A949486911F}" type="presParOf" srcId="{A545A67B-55F4-47B6-8A1D-4990CD120A92}" destId="{3FD87122-87E6-4BFD-978A-6E108E37D04A}" srcOrd="3" destOrd="0" presId="urn:microsoft.com/office/officeart/2018/2/layout/IconVerticalSolidList"/>
    <dgm:cxn modelId="{A831FCB5-2CDE-4C3A-8AD8-411EAEE4C18A}" type="presParOf" srcId="{F6D73F3A-0313-4B01-A4D4-CCF5A22FEEBA}" destId="{A7FFAF4A-ACBB-4646-81CE-FB03E6616126}" srcOrd="3" destOrd="0" presId="urn:microsoft.com/office/officeart/2018/2/layout/IconVerticalSolidList"/>
    <dgm:cxn modelId="{668E7F49-6119-449A-86F9-EBBEF08FFD33}" type="presParOf" srcId="{F6D73F3A-0313-4B01-A4D4-CCF5A22FEEBA}" destId="{134A5406-038C-4AAE-B433-996A6C278F8C}" srcOrd="4" destOrd="0" presId="urn:microsoft.com/office/officeart/2018/2/layout/IconVerticalSolidList"/>
    <dgm:cxn modelId="{E12E6BAC-76AC-4714-984B-6E28FD0D1535}" type="presParOf" srcId="{134A5406-038C-4AAE-B433-996A6C278F8C}" destId="{D578FA11-F5E8-4532-9205-C3BD37A97893}" srcOrd="0" destOrd="0" presId="urn:microsoft.com/office/officeart/2018/2/layout/IconVerticalSolidList"/>
    <dgm:cxn modelId="{4E6A638B-51D4-4157-83F8-356C8D6D1618}" type="presParOf" srcId="{134A5406-038C-4AAE-B433-996A6C278F8C}" destId="{2C64EDE7-72B4-4C35-BAFB-911A6DDDDF35}" srcOrd="1" destOrd="0" presId="urn:microsoft.com/office/officeart/2018/2/layout/IconVerticalSolidList"/>
    <dgm:cxn modelId="{F8A6984A-731D-4781-A48E-2D9F93D77783}" type="presParOf" srcId="{134A5406-038C-4AAE-B433-996A6C278F8C}" destId="{E9338CF8-D1AB-4B9A-A563-EFE97988DB43}" srcOrd="2" destOrd="0" presId="urn:microsoft.com/office/officeart/2018/2/layout/IconVerticalSolidList"/>
    <dgm:cxn modelId="{8BCC914D-FB9B-4272-9095-6B6268DC2CD7}" type="presParOf" srcId="{134A5406-038C-4AAE-B433-996A6C278F8C}" destId="{4FF870B7-9C0F-4762-A2C9-0ECFA499BA28}" srcOrd="3" destOrd="0" presId="urn:microsoft.com/office/officeart/2018/2/layout/IconVerticalSolidList"/>
    <dgm:cxn modelId="{3BE9223F-32E7-4E97-8CF1-D2583F1CCE89}" type="presParOf" srcId="{F6D73F3A-0313-4B01-A4D4-CCF5A22FEEBA}" destId="{C15A3261-1D5A-4515-9B9B-09FE4973AF7C}" srcOrd="5" destOrd="0" presId="urn:microsoft.com/office/officeart/2018/2/layout/IconVerticalSolidList"/>
    <dgm:cxn modelId="{5BFA1A36-43F5-476B-BBB1-08E4BABCCEDB}" type="presParOf" srcId="{F6D73F3A-0313-4B01-A4D4-CCF5A22FEEBA}" destId="{0B612F86-27E3-4A17-9BE8-3333BC324B2B}" srcOrd="6" destOrd="0" presId="urn:microsoft.com/office/officeart/2018/2/layout/IconVerticalSolidList"/>
    <dgm:cxn modelId="{87D00729-E67F-4344-AC7A-90FEEC904E6E}" type="presParOf" srcId="{0B612F86-27E3-4A17-9BE8-3333BC324B2B}" destId="{4EC27649-CA76-43B7-95F4-D0B64BD1B7E3}" srcOrd="0" destOrd="0" presId="urn:microsoft.com/office/officeart/2018/2/layout/IconVerticalSolidList"/>
    <dgm:cxn modelId="{31BF7FAA-6FC2-4E2F-BB0C-CD20A80FD9D2}" type="presParOf" srcId="{0B612F86-27E3-4A17-9BE8-3333BC324B2B}" destId="{50A8D077-523E-4EC0-BC5E-3AFB803A6D21}" srcOrd="1" destOrd="0" presId="urn:microsoft.com/office/officeart/2018/2/layout/IconVerticalSolidList"/>
    <dgm:cxn modelId="{C8BF15CD-7A40-4D11-8E9D-02CA23EE6091}" type="presParOf" srcId="{0B612F86-27E3-4A17-9BE8-3333BC324B2B}" destId="{7C7ABBEE-D45A-46BC-AA9D-3BA77F65FB34}" srcOrd="2" destOrd="0" presId="urn:microsoft.com/office/officeart/2018/2/layout/IconVerticalSolidList"/>
    <dgm:cxn modelId="{0191875A-8745-4809-B746-45A54F0B9C3F}" type="presParOf" srcId="{0B612F86-27E3-4A17-9BE8-3333BC324B2B}" destId="{09028F2A-362B-437D-993C-1B3D9820B078}" srcOrd="3" destOrd="0" presId="urn:microsoft.com/office/officeart/2018/2/layout/IconVerticalSolidList"/>
    <dgm:cxn modelId="{374D2A62-0616-46FC-A9E4-C7725C0AD916}" type="presParOf" srcId="{F6D73F3A-0313-4B01-A4D4-CCF5A22FEEBA}" destId="{C1E58786-EF03-49AD-8EE7-A398346D5DEF}" srcOrd="7" destOrd="0" presId="urn:microsoft.com/office/officeart/2018/2/layout/IconVerticalSolidList"/>
    <dgm:cxn modelId="{A19B0CB9-3364-4E4B-8C4D-2A68645C0A3B}" type="presParOf" srcId="{F6D73F3A-0313-4B01-A4D4-CCF5A22FEEBA}" destId="{84D4514C-17C6-4249-9091-C00A2230E5CF}" srcOrd="8" destOrd="0" presId="urn:microsoft.com/office/officeart/2018/2/layout/IconVerticalSolidList"/>
    <dgm:cxn modelId="{AADFD87A-813F-4B17-93B0-C7686FAC4CDA}" type="presParOf" srcId="{84D4514C-17C6-4249-9091-C00A2230E5CF}" destId="{103C20E4-2EFE-4361-A2AC-F82E736EDB43}" srcOrd="0" destOrd="0" presId="urn:microsoft.com/office/officeart/2018/2/layout/IconVerticalSolidList"/>
    <dgm:cxn modelId="{0A7AF4EF-61B2-4D1F-B7BB-1B37748C050A}" type="presParOf" srcId="{84D4514C-17C6-4249-9091-C00A2230E5CF}" destId="{27E58A57-0911-4613-B50A-36415AAEE672}" srcOrd="1" destOrd="0" presId="urn:microsoft.com/office/officeart/2018/2/layout/IconVerticalSolidList"/>
    <dgm:cxn modelId="{ED955456-3E24-40E3-90BC-DA088B09F12E}" type="presParOf" srcId="{84D4514C-17C6-4249-9091-C00A2230E5CF}" destId="{035F4721-30CD-4C51-ADB7-AAE0657C61E9}" srcOrd="2" destOrd="0" presId="urn:microsoft.com/office/officeart/2018/2/layout/IconVerticalSolidList"/>
    <dgm:cxn modelId="{24B06F14-1A65-4D0F-9E08-5CF6262756D4}" type="presParOf" srcId="{84D4514C-17C6-4249-9091-C00A2230E5CF}" destId="{098FF4DA-6476-4A85-A949-79FA31D53D18}" srcOrd="3" destOrd="0" presId="urn:microsoft.com/office/officeart/2018/2/layout/IconVerticalSolidList"/>
    <dgm:cxn modelId="{B2DD89F0-60AA-454D-8EC9-5BBD3B8FE006}" type="presParOf" srcId="{F6D73F3A-0313-4B01-A4D4-CCF5A22FEEBA}" destId="{42B5F104-F8E2-42B3-BDFE-2DB759C63632}" srcOrd="9" destOrd="0" presId="urn:microsoft.com/office/officeart/2018/2/layout/IconVerticalSolidList"/>
    <dgm:cxn modelId="{76018464-A168-439C-9FB3-BD2FC7FF53F6}" type="presParOf" srcId="{F6D73F3A-0313-4B01-A4D4-CCF5A22FEEBA}" destId="{237E3755-B26F-4CEC-9296-407F07714CCD}" srcOrd="10" destOrd="0" presId="urn:microsoft.com/office/officeart/2018/2/layout/IconVerticalSolidList"/>
    <dgm:cxn modelId="{22EAE711-8182-44CF-AEFD-E82CE048EADE}" type="presParOf" srcId="{237E3755-B26F-4CEC-9296-407F07714CCD}" destId="{239C486D-3137-4C78-9209-5B40555559C4}" srcOrd="0" destOrd="0" presId="urn:microsoft.com/office/officeart/2018/2/layout/IconVerticalSolidList"/>
    <dgm:cxn modelId="{8E9E957D-74FE-4979-BAE0-BD2035DC5D0F}" type="presParOf" srcId="{237E3755-B26F-4CEC-9296-407F07714CCD}" destId="{89B287B2-DD05-4365-A3A5-7CBE35734DBA}" srcOrd="1" destOrd="0" presId="urn:microsoft.com/office/officeart/2018/2/layout/IconVerticalSolidList"/>
    <dgm:cxn modelId="{32B65DFE-05CF-4B4D-BE33-2FCCC8408128}" type="presParOf" srcId="{237E3755-B26F-4CEC-9296-407F07714CCD}" destId="{0B0A4402-6BE0-4784-954C-5629E628CD33}" srcOrd="2" destOrd="0" presId="urn:microsoft.com/office/officeart/2018/2/layout/IconVerticalSolidList"/>
    <dgm:cxn modelId="{EA60F156-B71C-46C9-9D80-89380640CA04}" type="presParOf" srcId="{237E3755-B26F-4CEC-9296-407F07714CCD}" destId="{BB7D9F8A-AE83-4264-AC43-DF4AA2EB34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9C53BD-82E1-4F27-B908-4DFC37AFCC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622663EB-2129-4790-8992-4300C0055528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>
              <a:latin typeface="+mn-lt"/>
              <a:ea typeface="+mn-ea"/>
              <a:cs typeface="+mn-cs"/>
            </a:rPr>
            <a:t>Fazer um pedido de inscrição em um curso</a:t>
          </a:r>
          <a:endParaRPr lang="en-US" dirty="0"/>
        </a:p>
      </dgm:t>
    </dgm:pt>
    <dgm:pt modelId="{12ED028E-EBB0-4CCA-922D-7185E46BEFDB}" type="parTrans" cxnId="{195F3509-FAD4-4A0C-91AD-7F6070AACEA7}">
      <dgm:prSet/>
      <dgm:spPr/>
      <dgm:t>
        <a:bodyPr/>
        <a:lstStyle/>
        <a:p>
          <a:endParaRPr lang="en-US"/>
        </a:p>
      </dgm:t>
    </dgm:pt>
    <dgm:pt modelId="{48D6034B-E97A-4B01-9C95-E51F7DF0CF43}" type="sibTrans" cxnId="{195F3509-FAD4-4A0C-91AD-7F6070AACEA7}">
      <dgm:prSet/>
      <dgm:spPr/>
      <dgm:t>
        <a:bodyPr/>
        <a:lstStyle/>
        <a:p>
          <a:endParaRPr lang="en-US"/>
        </a:p>
      </dgm:t>
    </dgm:pt>
    <dgm:pt modelId="{3E9D3AEF-2533-4820-BD60-BC9CC8624F5F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>
              <a:latin typeface="+mn-lt"/>
              <a:ea typeface="+mn-ea"/>
              <a:cs typeface="+mn-cs"/>
            </a:rPr>
            <a:t>Listar cursos</a:t>
          </a:r>
          <a:endParaRPr lang="en-US" dirty="0"/>
        </a:p>
      </dgm:t>
    </dgm:pt>
    <dgm:pt modelId="{D618B26C-F02E-4658-80F6-D5D516AB1A72}" type="parTrans" cxnId="{B0FD6142-B6EC-4094-89C3-51953A8354BD}">
      <dgm:prSet/>
      <dgm:spPr/>
      <dgm:t>
        <a:bodyPr/>
        <a:lstStyle/>
        <a:p>
          <a:endParaRPr lang="en-US"/>
        </a:p>
      </dgm:t>
    </dgm:pt>
    <dgm:pt modelId="{2CF732B0-5F32-4058-858A-5D95D5095242}" type="sibTrans" cxnId="{B0FD6142-B6EC-4094-89C3-51953A8354BD}">
      <dgm:prSet/>
      <dgm:spPr/>
      <dgm:t>
        <a:bodyPr/>
        <a:lstStyle/>
        <a:p>
          <a:endParaRPr lang="en-US"/>
        </a:p>
      </dgm:t>
    </dgm:pt>
    <dgm:pt modelId="{B8D1D7E4-7A3A-47DE-B9F5-8A77CBCAC253}">
      <dgm:prSet/>
      <dgm:spPr/>
      <dgm:t>
        <a:bodyPr/>
        <a:lstStyle/>
        <a:p>
          <a:pPr>
            <a:lnSpc>
              <a:spcPct val="100000"/>
            </a:lnSpc>
          </a:pPr>
          <a:r>
            <a:rPr lang="pt-PT">
              <a:latin typeface="+mn-lt"/>
              <a:ea typeface="+mn-ea"/>
              <a:cs typeface="+mn-cs"/>
            </a:rPr>
            <a:t>Marcar reuniões (meetings)</a:t>
          </a:r>
          <a:endParaRPr lang="en-US"/>
        </a:p>
      </dgm:t>
    </dgm:pt>
    <dgm:pt modelId="{B92E7DE3-B14F-4F2E-BA3A-F14F56A463CC}" type="parTrans" cxnId="{522F4732-AFDB-4DD9-8B8A-13244A96E5ED}">
      <dgm:prSet/>
      <dgm:spPr/>
      <dgm:t>
        <a:bodyPr/>
        <a:lstStyle/>
        <a:p>
          <a:endParaRPr lang="en-US"/>
        </a:p>
      </dgm:t>
    </dgm:pt>
    <dgm:pt modelId="{56843447-487C-49F5-BF1E-0380B8C141DC}" type="sibTrans" cxnId="{522F4732-AFDB-4DD9-8B8A-13244A96E5ED}">
      <dgm:prSet/>
      <dgm:spPr/>
      <dgm:t>
        <a:bodyPr/>
        <a:lstStyle/>
        <a:p>
          <a:endParaRPr lang="en-US"/>
        </a:p>
      </dgm:t>
    </dgm:pt>
    <dgm:pt modelId="{38CB0FA4-F45C-44D8-98E9-517C0DEEBF34}">
      <dgm:prSet/>
      <dgm:spPr/>
      <dgm:t>
        <a:bodyPr/>
        <a:lstStyle/>
        <a:p>
          <a:pPr>
            <a:lnSpc>
              <a:spcPct val="100000"/>
            </a:lnSpc>
          </a:pPr>
          <a:r>
            <a:rPr lang="pt-PT">
              <a:latin typeface="+mn-lt"/>
              <a:ea typeface="+mn-ea"/>
              <a:cs typeface="+mn-cs"/>
            </a:rPr>
            <a:t>Listar exames futuros</a:t>
          </a:r>
          <a:endParaRPr lang="en-US"/>
        </a:p>
      </dgm:t>
    </dgm:pt>
    <dgm:pt modelId="{2AA7D1DE-AF69-49CA-8B71-DAF54DD16E93}" type="parTrans" cxnId="{EC0D2C4C-4A97-4B06-850E-392DAA5C6722}">
      <dgm:prSet/>
      <dgm:spPr/>
      <dgm:t>
        <a:bodyPr/>
        <a:lstStyle/>
        <a:p>
          <a:endParaRPr lang="en-US"/>
        </a:p>
      </dgm:t>
    </dgm:pt>
    <dgm:pt modelId="{A1B69EB9-C1D1-417B-9379-92BD29D77092}" type="sibTrans" cxnId="{EC0D2C4C-4A97-4B06-850E-392DAA5C6722}">
      <dgm:prSet/>
      <dgm:spPr/>
      <dgm:t>
        <a:bodyPr/>
        <a:lstStyle/>
        <a:p>
          <a:endParaRPr lang="en-US"/>
        </a:p>
      </dgm:t>
    </dgm:pt>
    <dgm:pt modelId="{50974416-5A0F-419B-A1CD-3508F8726FF4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>
              <a:latin typeface="+mn-lt"/>
              <a:ea typeface="+mn-ea"/>
              <a:cs typeface="+mn-cs"/>
            </a:rPr>
            <a:t>Criar e listar quadros (boards)</a:t>
          </a:r>
        </a:p>
      </dgm:t>
    </dgm:pt>
    <dgm:pt modelId="{F35D1C2E-5F85-4991-B7B6-91BEF08A27D2}" type="parTrans" cxnId="{87C0D594-BA32-4AA4-8170-22440103E284}">
      <dgm:prSet/>
      <dgm:spPr/>
      <dgm:t>
        <a:bodyPr/>
        <a:lstStyle/>
        <a:p>
          <a:endParaRPr lang="pt-PT"/>
        </a:p>
      </dgm:t>
    </dgm:pt>
    <dgm:pt modelId="{018F4984-7A9A-48F7-91D3-F143869EE9F5}" type="sibTrans" cxnId="{87C0D594-BA32-4AA4-8170-22440103E284}">
      <dgm:prSet/>
      <dgm:spPr/>
      <dgm:t>
        <a:bodyPr/>
        <a:lstStyle/>
        <a:p>
          <a:endParaRPr lang="pt-PT"/>
        </a:p>
      </dgm:t>
    </dgm:pt>
    <dgm:pt modelId="{C53BF917-2FBE-4407-B378-B026ADB17881}" type="pres">
      <dgm:prSet presAssocID="{E89C53BD-82E1-4F27-B908-4DFC37AFCCA5}" presName="root" presStyleCnt="0">
        <dgm:presLayoutVars>
          <dgm:dir/>
          <dgm:resizeHandles val="exact"/>
        </dgm:presLayoutVars>
      </dgm:prSet>
      <dgm:spPr/>
    </dgm:pt>
    <dgm:pt modelId="{59AF9F26-34F5-49AA-8285-02E42F3AF4AA}" type="pres">
      <dgm:prSet presAssocID="{622663EB-2129-4790-8992-4300C0055528}" presName="compNode" presStyleCnt="0"/>
      <dgm:spPr/>
    </dgm:pt>
    <dgm:pt modelId="{6E11CF8E-7EDF-4D66-9388-C742588FE36F}" type="pres">
      <dgm:prSet presAssocID="{622663EB-2129-4790-8992-4300C0055528}" presName="bgRect" presStyleLbl="bgShp" presStyleIdx="0" presStyleCnt="5"/>
      <dgm:spPr/>
    </dgm:pt>
    <dgm:pt modelId="{3330808A-4CA7-421E-8F65-38221BAC14B8}" type="pres">
      <dgm:prSet presAssocID="{622663EB-2129-4790-8992-4300C005552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87BBB15-0AEF-4CB1-8AAA-2F7C103D9F1D}" type="pres">
      <dgm:prSet presAssocID="{622663EB-2129-4790-8992-4300C0055528}" presName="spaceRect" presStyleCnt="0"/>
      <dgm:spPr/>
    </dgm:pt>
    <dgm:pt modelId="{21B663F8-E228-41C2-8343-CF3468D7B603}" type="pres">
      <dgm:prSet presAssocID="{622663EB-2129-4790-8992-4300C0055528}" presName="parTx" presStyleLbl="revTx" presStyleIdx="0" presStyleCnt="5">
        <dgm:presLayoutVars>
          <dgm:chMax val="0"/>
          <dgm:chPref val="0"/>
        </dgm:presLayoutVars>
      </dgm:prSet>
      <dgm:spPr/>
    </dgm:pt>
    <dgm:pt modelId="{3F5D68ED-A4E1-4593-A9B5-050C451C48CD}" type="pres">
      <dgm:prSet presAssocID="{48D6034B-E97A-4B01-9C95-E51F7DF0CF43}" presName="sibTrans" presStyleCnt="0"/>
      <dgm:spPr/>
    </dgm:pt>
    <dgm:pt modelId="{F7D5999B-74C6-4BDA-8B5D-217D4858E9E9}" type="pres">
      <dgm:prSet presAssocID="{3E9D3AEF-2533-4820-BD60-BC9CC8624F5F}" presName="compNode" presStyleCnt="0"/>
      <dgm:spPr/>
    </dgm:pt>
    <dgm:pt modelId="{C5DC0A02-7AFA-4A1A-88F9-ACA294D1F338}" type="pres">
      <dgm:prSet presAssocID="{3E9D3AEF-2533-4820-BD60-BC9CC8624F5F}" presName="bgRect" presStyleLbl="bgShp" presStyleIdx="1" presStyleCnt="5"/>
      <dgm:spPr/>
    </dgm:pt>
    <dgm:pt modelId="{2A77075A-E35C-4686-B199-62892121540A}" type="pres">
      <dgm:prSet presAssocID="{3E9D3AEF-2533-4820-BD60-BC9CC8624F5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E3BC6605-4FC7-4753-90BF-6FFFDC4A49F1}" type="pres">
      <dgm:prSet presAssocID="{3E9D3AEF-2533-4820-BD60-BC9CC8624F5F}" presName="spaceRect" presStyleCnt="0"/>
      <dgm:spPr/>
    </dgm:pt>
    <dgm:pt modelId="{CC3C145F-6D05-4040-A202-99E76BFBEDAF}" type="pres">
      <dgm:prSet presAssocID="{3E9D3AEF-2533-4820-BD60-BC9CC8624F5F}" presName="parTx" presStyleLbl="revTx" presStyleIdx="1" presStyleCnt="5">
        <dgm:presLayoutVars>
          <dgm:chMax val="0"/>
          <dgm:chPref val="0"/>
        </dgm:presLayoutVars>
      </dgm:prSet>
      <dgm:spPr/>
    </dgm:pt>
    <dgm:pt modelId="{5FF4806C-E5D0-4F9D-89A4-62E216FC9221}" type="pres">
      <dgm:prSet presAssocID="{2CF732B0-5F32-4058-858A-5D95D5095242}" presName="sibTrans" presStyleCnt="0"/>
      <dgm:spPr/>
    </dgm:pt>
    <dgm:pt modelId="{E9861C35-9E12-40FB-9ADC-6030FF58209B}" type="pres">
      <dgm:prSet presAssocID="{B8D1D7E4-7A3A-47DE-B9F5-8A77CBCAC253}" presName="compNode" presStyleCnt="0"/>
      <dgm:spPr/>
    </dgm:pt>
    <dgm:pt modelId="{25ACC615-D388-4581-AAFA-C20C470810E9}" type="pres">
      <dgm:prSet presAssocID="{B8D1D7E4-7A3A-47DE-B9F5-8A77CBCAC253}" presName="bgRect" presStyleLbl="bgShp" presStyleIdx="2" presStyleCnt="5"/>
      <dgm:spPr/>
    </dgm:pt>
    <dgm:pt modelId="{7E16B0EF-A36C-421C-ADD2-D5CDDAC8F146}" type="pres">
      <dgm:prSet presAssocID="{B8D1D7E4-7A3A-47DE-B9F5-8A77CBCAC25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41F0F26F-CCAE-4933-B51D-00B768E1EF80}" type="pres">
      <dgm:prSet presAssocID="{B8D1D7E4-7A3A-47DE-B9F5-8A77CBCAC253}" presName="spaceRect" presStyleCnt="0"/>
      <dgm:spPr/>
    </dgm:pt>
    <dgm:pt modelId="{65400573-47F4-4D06-8F09-3F1E966A95E2}" type="pres">
      <dgm:prSet presAssocID="{B8D1D7E4-7A3A-47DE-B9F5-8A77CBCAC253}" presName="parTx" presStyleLbl="revTx" presStyleIdx="2" presStyleCnt="5">
        <dgm:presLayoutVars>
          <dgm:chMax val="0"/>
          <dgm:chPref val="0"/>
        </dgm:presLayoutVars>
      </dgm:prSet>
      <dgm:spPr/>
    </dgm:pt>
    <dgm:pt modelId="{6A860DC2-C9D3-4519-A89C-4805854E31BB}" type="pres">
      <dgm:prSet presAssocID="{56843447-487C-49F5-BF1E-0380B8C141DC}" presName="sibTrans" presStyleCnt="0"/>
      <dgm:spPr/>
    </dgm:pt>
    <dgm:pt modelId="{D4D21A41-A6A6-428A-8F37-2A52E610E77D}" type="pres">
      <dgm:prSet presAssocID="{38CB0FA4-F45C-44D8-98E9-517C0DEEBF34}" presName="compNode" presStyleCnt="0"/>
      <dgm:spPr/>
    </dgm:pt>
    <dgm:pt modelId="{08F1A068-02D8-431C-BFF1-28D1197264CC}" type="pres">
      <dgm:prSet presAssocID="{38CB0FA4-F45C-44D8-98E9-517C0DEEBF34}" presName="bgRect" presStyleLbl="bgShp" presStyleIdx="3" presStyleCnt="5"/>
      <dgm:spPr/>
    </dgm:pt>
    <dgm:pt modelId="{C2CF6CA8-A31F-46E2-B354-1801B9787E02}" type="pres">
      <dgm:prSet presAssocID="{38CB0FA4-F45C-44D8-98E9-517C0DEEBF3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DAE2478A-04DF-4E09-BAFA-479F02DD84A2}" type="pres">
      <dgm:prSet presAssocID="{38CB0FA4-F45C-44D8-98E9-517C0DEEBF34}" presName="spaceRect" presStyleCnt="0"/>
      <dgm:spPr/>
    </dgm:pt>
    <dgm:pt modelId="{FE11C6FB-C82E-4F12-9972-E245205336F2}" type="pres">
      <dgm:prSet presAssocID="{38CB0FA4-F45C-44D8-98E9-517C0DEEBF34}" presName="parTx" presStyleLbl="revTx" presStyleIdx="3" presStyleCnt="5">
        <dgm:presLayoutVars>
          <dgm:chMax val="0"/>
          <dgm:chPref val="0"/>
        </dgm:presLayoutVars>
      </dgm:prSet>
      <dgm:spPr/>
    </dgm:pt>
    <dgm:pt modelId="{CFA8C9E0-89DD-45CB-A2BF-8B1ECC3067C9}" type="pres">
      <dgm:prSet presAssocID="{A1B69EB9-C1D1-417B-9379-92BD29D77092}" presName="sibTrans" presStyleCnt="0"/>
      <dgm:spPr/>
    </dgm:pt>
    <dgm:pt modelId="{EF44C930-8139-4F04-9D32-63980C7A928A}" type="pres">
      <dgm:prSet presAssocID="{50974416-5A0F-419B-A1CD-3508F8726FF4}" presName="compNode" presStyleCnt="0"/>
      <dgm:spPr/>
    </dgm:pt>
    <dgm:pt modelId="{55ECC43A-2BB8-4816-BD3B-CA6A8AE89228}" type="pres">
      <dgm:prSet presAssocID="{50974416-5A0F-419B-A1CD-3508F8726FF4}" presName="bgRect" presStyleLbl="bgShp" presStyleIdx="4" presStyleCnt="5"/>
      <dgm:spPr/>
    </dgm:pt>
    <dgm:pt modelId="{F58FCB0C-46E4-4B33-9650-06C1004AB303}" type="pres">
      <dgm:prSet presAssocID="{50974416-5A0F-419B-A1CD-3508F8726FF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int"/>
        </a:ext>
      </dgm:extLst>
    </dgm:pt>
    <dgm:pt modelId="{72807218-70F9-42E4-9980-945DBD79DCDF}" type="pres">
      <dgm:prSet presAssocID="{50974416-5A0F-419B-A1CD-3508F8726FF4}" presName="spaceRect" presStyleCnt="0"/>
      <dgm:spPr/>
    </dgm:pt>
    <dgm:pt modelId="{0A2AC070-9F35-46CD-B704-A8E32CA604AD}" type="pres">
      <dgm:prSet presAssocID="{50974416-5A0F-419B-A1CD-3508F8726FF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95F3509-FAD4-4A0C-91AD-7F6070AACEA7}" srcId="{E89C53BD-82E1-4F27-B908-4DFC37AFCCA5}" destId="{622663EB-2129-4790-8992-4300C0055528}" srcOrd="0" destOrd="0" parTransId="{12ED028E-EBB0-4CCA-922D-7185E46BEFDB}" sibTransId="{48D6034B-E97A-4B01-9C95-E51F7DF0CF43}"/>
    <dgm:cxn modelId="{ACB59F15-A888-46FC-A91B-D7C5662B0211}" type="presOf" srcId="{622663EB-2129-4790-8992-4300C0055528}" destId="{21B663F8-E228-41C2-8343-CF3468D7B603}" srcOrd="0" destOrd="0" presId="urn:microsoft.com/office/officeart/2018/2/layout/IconVerticalSolidList"/>
    <dgm:cxn modelId="{522F4732-AFDB-4DD9-8B8A-13244A96E5ED}" srcId="{E89C53BD-82E1-4F27-B908-4DFC37AFCCA5}" destId="{B8D1D7E4-7A3A-47DE-B9F5-8A77CBCAC253}" srcOrd="2" destOrd="0" parTransId="{B92E7DE3-B14F-4F2E-BA3A-F14F56A463CC}" sibTransId="{56843447-487C-49F5-BF1E-0380B8C141DC}"/>
    <dgm:cxn modelId="{7206283C-5A0B-4A96-8076-9596DFBF78CA}" type="presOf" srcId="{38CB0FA4-F45C-44D8-98E9-517C0DEEBF34}" destId="{FE11C6FB-C82E-4F12-9972-E245205336F2}" srcOrd="0" destOrd="0" presId="urn:microsoft.com/office/officeart/2018/2/layout/IconVerticalSolidList"/>
    <dgm:cxn modelId="{B891F73E-E4C8-4AFB-9C5F-22949DE804BB}" type="presOf" srcId="{3E9D3AEF-2533-4820-BD60-BC9CC8624F5F}" destId="{CC3C145F-6D05-4040-A202-99E76BFBEDAF}" srcOrd="0" destOrd="0" presId="urn:microsoft.com/office/officeart/2018/2/layout/IconVerticalSolidList"/>
    <dgm:cxn modelId="{B0FD6142-B6EC-4094-89C3-51953A8354BD}" srcId="{E89C53BD-82E1-4F27-B908-4DFC37AFCCA5}" destId="{3E9D3AEF-2533-4820-BD60-BC9CC8624F5F}" srcOrd="1" destOrd="0" parTransId="{D618B26C-F02E-4658-80F6-D5D516AB1A72}" sibTransId="{2CF732B0-5F32-4058-858A-5D95D5095242}"/>
    <dgm:cxn modelId="{EC0D2C4C-4A97-4B06-850E-392DAA5C6722}" srcId="{E89C53BD-82E1-4F27-B908-4DFC37AFCCA5}" destId="{38CB0FA4-F45C-44D8-98E9-517C0DEEBF34}" srcOrd="3" destOrd="0" parTransId="{2AA7D1DE-AF69-49CA-8B71-DAF54DD16E93}" sibTransId="{A1B69EB9-C1D1-417B-9379-92BD29D77092}"/>
    <dgm:cxn modelId="{5B190E77-CD7C-4AB6-B3E9-E7B96EADFDBA}" type="presOf" srcId="{E89C53BD-82E1-4F27-B908-4DFC37AFCCA5}" destId="{C53BF917-2FBE-4407-B378-B026ADB17881}" srcOrd="0" destOrd="0" presId="urn:microsoft.com/office/officeart/2018/2/layout/IconVerticalSolidList"/>
    <dgm:cxn modelId="{87C0D594-BA32-4AA4-8170-22440103E284}" srcId="{E89C53BD-82E1-4F27-B908-4DFC37AFCCA5}" destId="{50974416-5A0F-419B-A1CD-3508F8726FF4}" srcOrd="4" destOrd="0" parTransId="{F35D1C2E-5F85-4991-B7B6-91BEF08A27D2}" sibTransId="{018F4984-7A9A-48F7-91D3-F143869EE9F5}"/>
    <dgm:cxn modelId="{4879EFA5-0560-4D80-93DA-E90CD28F6F7E}" type="presOf" srcId="{50974416-5A0F-419B-A1CD-3508F8726FF4}" destId="{0A2AC070-9F35-46CD-B704-A8E32CA604AD}" srcOrd="0" destOrd="0" presId="urn:microsoft.com/office/officeart/2018/2/layout/IconVerticalSolidList"/>
    <dgm:cxn modelId="{DD02FCD2-339A-4CD3-80C1-0CA2C8CF1014}" type="presOf" srcId="{B8D1D7E4-7A3A-47DE-B9F5-8A77CBCAC253}" destId="{65400573-47F4-4D06-8F09-3F1E966A95E2}" srcOrd="0" destOrd="0" presId="urn:microsoft.com/office/officeart/2018/2/layout/IconVerticalSolidList"/>
    <dgm:cxn modelId="{B05520A0-68C0-4436-9E30-83EC05E2D70F}" type="presParOf" srcId="{C53BF917-2FBE-4407-B378-B026ADB17881}" destId="{59AF9F26-34F5-49AA-8285-02E42F3AF4AA}" srcOrd="0" destOrd="0" presId="urn:microsoft.com/office/officeart/2018/2/layout/IconVerticalSolidList"/>
    <dgm:cxn modelId="{22D462A2-CE64-4462-BD1F-79F905018D3F}" type="presParOf" srcId="{59AF9F26-34F5-49AA-8285-02E42F3AF4AA}" destId="{6E11CF8E-7EDF-4D66-9388-C742588FE36F}" srcOrd="0" destOrd="0" presId="urn:microsoft.com/office/officeart/2018/2/layout/IconVerticalSolidList"/>
    <dgm:cxn modelId="{0382224E-889B-4F71-9BEA-B7DBB121204F}" type="presParOf" srcId="{59AF9F26-34F5-49AA-8285-02E42F3AF4AA}" destId="{3330808A-4CA7-421E-8F65-38221BAC14B8}" srcOrd="1" destOrd="0" presId="urn:microsoft.com/office/officeart/2018/2/layout/IconVerticalSolidList"/>
    <dgm:cxn modelId="{20657FC9-C9FC-45CE-9F7D-CB68B7DE9DBA}" type="presParOf" srcId="{59AF9F26-34F5-49AA-8285-02E42F3AF4AA}" destId="{B87BBB15-0AEF-4CB1-8AAA-2F7C103D9F1D}" srcOrd="2" destOrd="0" presId="urn:microsoft.com/office/officeart/2018/2/layout/IconVerticalSolidList"/>
    <dgm:cxn modelId="{28B97834-3702-48B0-BA67-787BD6FD2FB8}" type="presParOf" srcId="{59AF9F26-34F5-49AA-8285-02E42F3AF4AA}" destId="{21B663F8-E228-41C2-8343-CF3468D7B603}" srcOrd="3" destOrd="0" presId="urn:microsoft.com/office/officeart/2018/2/layout/IconVerticalSolidList"/>
    <dgm:cxn modelId="{B2ED79B8-8254-41E7-BEE1-9237C00FEF65}" type="presParOf" srcId="{C53BF917-2FBE-4407-B378-B026ADB17881}" destId="{3F5D68ED-A4E1-4593-A9B5-050C451C48CD}" srcOrd="1" destOrd="0" presId="urn:microsoft.com/office/officeart/2018/2/layout/IconVerticalSolidList"/>
    <dgm:cxn modelId="{71B219C9-C4BE-42DA-B3A1-277C1435D5E3}" type="presParOf" srcId="{C53BF917-2FBE-4407-B378-B026ADB17881}" destId="{F7D5999B-74C6-4BDA-8B5D-217D4858E9E9}" srcOrd="2" destOrd="0" presId="urn:microsoft.com/office/officeart/2018/2/layout/IconVerticalSolidList"/>
    <dgm:cxn modelId="{6AA11C8C-1F58-4DD5-8038-4FEC8268D643}" type="presParOf" srcId="{F7D5999B-74C6-4BDA-8B5D-217D4858E9E9}" destId="{C5DC0A02-7AFA-4A1A-88F9-ACA294D1F338}" srcOrd="0" destOrd="0" presId="urn:microsoft.com/office/officeart/2018/2/layout/IconVerticalSolidList"/>
    <dgm:cxn modelId="{CFFDC257-384D-440E-B64D-98ADACC69AE6}" type="presParOf" srcId="{F7D5999B-74C6-4BDA-8B5D-217D4858E9E9}" destId="{2A77075A-E35C-4686-B199-62892121540A}" srcOrd="1" destOrd="0" presId="urn:microsoft.com/office/officeart/2018/2/layout/IconVerticalSolidList"/>
    <dgm:cxn modelId="{1B0B7D1F-72A4-4769-9541-22D1BE341277}" type="presParOf" srcId="{F7D5999B-74C6-4BDA-8B5D-217D4858E9E9}" destId="{E3BC6605-4FC7-4753-90BF-6FFFDC4A49F1}" srcOrd="2" destOrd="0" presId="urn:microsoft.com/office/officeart/2018/2/layout/IconVerticalSolidList"/>
    <dgm:cxn modelId="{50A7BD2D-7CE1-49E3-A4A3-5C372FBD7B4C}" type="presParOf" srcId="{F7D5999B-74C6-4BDA-8B5D-217D4858E9E9}" destId="{CC3C145F-6D05-4040-A202-99E76BFBEDAF}" srcOrd="3" destOrd="0" presId="urn:microsoft.com/office/officeart/2018/2/layout/IconVerticalSolidList"/>
    <dgm:cxn modelId="{F7CB2C87-0231-497F-8AC3-EC5895C6D4DA}" type="presParOf" srcId="{C53BF917-2FBE-4407-B378-B026ADB17881}" destId="{5FF4806C-E5D0-4F9D-89A4-62E216FC9221}" srcOrd="3" destOrd="0" presId="urn:microsoft.com/office/officeart/2018/2/layout/IconVerticalSolidList"/>
    <dgm:cxn modelId="{4C6CCB6F-C8E1-4D98-8737-5AF294BF5E44}" type="presParOf" srcId="{C53BF917-2FBE-4407-B378-B026ADB17881}" destId="{E9861C35-9E12-40FB-9ADC-6030FF58209B}" srcOrd="4" destOrd="0" presId="urn:microsoft.com/office/officeart/2018/2/layout/IconVerticalSolidList"/>
    <dgm:cxn modelId="{D23BC849-F880-4952-81BA-FB6F6D3E141E}" type="presParOf" srcId="{E9861C35-9E12-40FB-9ADC-6030FF58209B}" destId="{25ACC615-D388-4581-AAFA-C20C470810E9}" srcOrd="0" destOrd="0" presId="urn:microsoft.com/office/officeart/2018/2/layout/IconVerticalSolidList"/>
    <dgm:cxn modelId="{4738B3A0-DA86-4E66-A9CC-0ADAFBC4AFF6}" type="presParOf" srcId="{E9861C35-9E12-40FB-9ADC-6030FF58209B}" destId="{7E16B0EF-A36C-421C-ADD2-D5CDDAC8F146}" srcOrd="1" destOrd="0" presId="urn:microsoft.com/office/officeart/2018/2/layout/IconVerticalSolidList"/>
    <dgm:cxn modelId="{171E8433-84CD-4D28-8155-4E56ECD5EAF1}" type="presParOf" srcId="{E9861C35-9E12-40FB-9ADC-6030FF58209B}" destId="{41F0F26F-CCAE-4933-B51D-00B768E1EF80}" srcOrd="2" destOrd="0" presId="urn:microsoft.com/office/officeart/2018/2/layout/IconVerticalSolidList"/>
    <dgm:cxn modelId="{0D9D3CEF-B700-4745-B075-ECE2ED9D7FF1}" type="presParOf" srcId="{E9861C35-9E12-40FB-9ADC-6030FF58209B}" destId="{65400573-47F4-4D06-8F09-3F1E966A95E2}" srcOrd="3" destOrd="0" presId="urn:microsoft.com/office/officeart/2018/2/layout/IconVerticalSolidList"/>
    <dgm:cxn modelId="{77877512-F34A-47CC-ADBA-90EDA8AE9EA1}" type="presParOf" srcId="{C53BF917-2FBE-4407-B378-B026ADB17881}" destId="{6A860DC2-C9D3-4519-A89C-4805854E31BB}" srcOrd="5" destOrd="0" presId="urn:microsoft.com/office/officeart/2018/2/layout/IconVerticalSolidList"/>
    <dgm:cxn modelId="{1DDF64AF-30F4-4BBC-94E2-F417E5B2DD30}" type="presParOf" srcId="{C53BF917-2FBE-4407-B378-B026ADB17881}" destId="{D4D21A41-A6A6-428A-8F37-2A52E610E77D}" srcOrd="6" destOrd="0" presId="urn:microsoft.com/office/officeart/2018/2/layout/IconVerticalSolidList"/>
    <dgm:cxn modelId="{2C734B60-26D8-4ECB-B961-F65F6C1D6E76}" type="presParOf" srcId="{D4D21A41-A6A6-428A-8F37-2A52E610E77D}" destId="{08F1A068-02D8-431C-BFF1-28D1197264CC}" srcOrd="0" destOrd="0" presId="urn:microsoft.com/office/officeart/2018/2/layout/IconVerticalSolidList"/>
    <dgm:cxn modelId="{48F35908-11E8-4AC2-A7AF-F5C0D83321F3}" type="presParOf" srcId="{D4D21A41-A6A6-428A-8F37-2A52E610E77D}" destId="{C2CF6CA8-A31F-46E2-B354-1801B9787E02}" srcOrd="1" destOrd="0" presId="urn:microsoft.com/office/officeart/2018/2/layout/IconVerticalSolidList"/>
    <dgm:cxn modelId="{80C42CD6-1C2A-46A8-8690-9F0037DD6FB1}" type="presParOf" srcId="{D4D21A41-A6A6-428A-8F37-2A52E610E77D}" destId="{DAE2478A-04DF-4E09-BAFA-479F02DD84A2}" srcOrd="2" destOrd="0" presId="urn:microsoft.com/office/officeart/2018/2/layout/IconVerticalSolidList"/>
    <dgm:cxn modelId="{BCBFAFA8-1CFD-48B7-BCAC-C5C26C54E3BA}" type="presParOf" srcId="{D4D21A41-A6A6-428A-8F37-2A52E610E77D}" destId="{FE11C6FB-C82E-4F12-9972-E245205336F2}" srcOrd="3" destOrd="0" presId="urn:microsoft.com/office/officeart/2018/2/layout/IconVerticalSolidList"/>
    <dgm:cxn modelId="{E0980946-77E1-4324-8D8D-27E2A66AB986}" type="presParOf" srcId="{C53BF917-2FBE-4407-B378-B026ADB17881}" destId="{CFA8C9E0-89DD-45CB-A2BF-8B1ECC3067C9}" srcOrd="7" destOrd="0" presId="urn:microsoft.com/office/officeart/2018/2/layout/IconVerticalSolidList"/>
    <dgm:cxn modelId="{0C8F2601-CC91-4A1C-8F84-D4BAE6685E50}" type="presParOf" srcId="{C53BF917-2FBE-4407-B378-B026ADB17881}" destId="{EF44C930-8139-4F04-9D32-63980C7A928A}" srcOrd="8" destOrd="0" presId="urn:microsoft.com/office/officeart/2018/2/layout/IconVerticalSolidList"/>
    <dgm:cxn modelId="{FAC46B9F-D5ED-41F3-93B4-BCB768B8B64B}" type="presParOf" srcId="{EF44C930-8139-4F04-9D32-63980C7A928A}" destId="{55ECC43A-2BB8-4816-BD3B-CA6A8AE89228}" srcOrd="0" destOrd="0" presId="urn:microsoft.com/office/officeart/2018/2/layout/IconVerticalSolidList"/>
    <dgm:cxn modelId="{30C12DBD-D89C-42E3-B9A7-FD658C5F48C9}" type="presParOf" srcId="{EF44C930-8139-4F04-9D32-63980C7A928A}" destId="{F58FCB0C-46E4-4B33-9650-06C1004AB303}" srcOrd="1" destOrd="0" presId="urn:microsoft.com/office/officeart/2018/2/layout/IconVerticalSolidList"/>
    <dgm:cxn modelId="{B44A097E-5E17-45FB-AEF7-9FAD11A7970F}" type="presParOf" srcId="{EF44C930-8139-4F04-9D32-63980C7A928A}" destId="{72807218-70F9-42E4-9980-945DBD79DCDF}" srcOrd="2" destOrd="0" presId="urn:microsoft.com/office/officeart/2018/2/layout/IconVerticalSolidList"/>
    <dgm:cxn modelId="{6AEFA173-AA47-4C60-BD21-3DF8CD08AF71}" type="presParOf" srcId="{EF44C930-8139-4F04-9D32-63980C7A928A}" destId="{0A2AC070-9F35-46CD-B704-A8E32CA604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7587A-152A-4DA2-A2EC-6BF01718DCFC}">
      <dsp:nvSpPr>
        <dsp:cNvPr id="0" name=""/>
        <dsp:cNvSpPr/>
      </dsp:nvSpPr>
      <dsp:spPr>
        <a:xfrm>
          <a:off x="347383" y="35638"/>
          <a:ext cx="1084060" cy="10840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47793-617E-4D08-941C-BFDE3F5D7362}">
      <dsp:nvSpPr>
        <dsp:cNvPr id="0" name=""/>
        <dsp:cNvSpPr/>
      </dsp:nvSpPr>
      <dsp:spPr>
        <a:xfrm>
          <a:off x="578412" y="266667"/>
          <a:ext cx="622001" cy="622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2F495-0D97-4F8A-8614-E5B2DD5262FD}">
      <dsp:nvSpPr>
        <dsp:cNvPr id="0" name=""/>
        <dsp:cNvSpPr/>
      </dsp:nvSpPr>
      <dsp:spPr>
        <a:xfrm>
          <a:off x="839" y="1457356"/>
          <a:ext cx="1777148" cy="155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100" kern="1200"/>
            <a:t>Desenvolvimento de testes em JUNIT4 para a testagem das classes de domínio.</a:t>
          </a:r>
          <a:endParaRPr lang="en-US" sz="1100" kern="1200"/>
        </a:p>
      </dsp:txBody>
      <dsp:txXfrm>
        <a:off x="839" y="1457356"/>
        <a:ext cx="1777148" cy="1555004"/>
      </dsp:txXfrm>
    </dsp:sp>
    <dsp:sp modelId="{BD733C47-E663-4959-BF64-A709D9E0C703}">
      <dsp:nvSpPr>
        <dsp:cNvPr id="0" name=""/>
        <dsp:cNvSpPr/>
      </dsp:nvSpPr>
      <dsp:spPr>
        <a:xfrm>
          <a:off x="2435532" y="35638"/>
          <a:ext cx="1084060" cy="1084060"/>
        </a:xfrm>
        <a:prstGeom prst="ellipse">
          <a:avLst/>
        </a:prstGeom>
        <a:solidFill>
          <a:schemeClr val="accent5">
            <a:hueOff val="-1291119"/>
            <a:satOff val="-7056"/>
            <a:lumOff val="-122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D1DAF1-D303-4DB3-95E4-A6648923AE52}">
      <dsp:nvSpPr>
        <dsp:cNvPr id="0" name=""/>
        <dsp:cNvSpPr/>
      </dsp:nvSpPr>
      <dsp:spPr>
        <a:xfrm>
          <a:off x="2666562" y="266667"/>
          <a:ext cx="622001" cy="622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287BD-852D-4D10-AFD9-89A7613E645D}">
      <dsp:nvSpPr>
        <dsp:cNvPr id="0" name=""/>
        <dsp:cNvSpPr/>
      </dsp:nvSpPr>
      <dsp:spPr>
        <a:xfrm>
          <a:off x="2088988" y="1457356"/>
          <a:ext cx="1777148" cy="155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100" kern="1200"/>
            <a:t>Programa demonstrável a partir do terminal.</a:t>
          </a:r>
          <a:endParaRPr lang="en-US" sz="1100" kern="1200"/>
        </a:p>
      </dsp:txBody>
      <dsp:txXfrm>
        <a:off x="2088988" y="1457356"/>
        <a:ext cx="1777148" cy="1555004"/>
      </dsp:txXfrm>
    </dsp:sp>
    <dsp:sp modelId="{8CABFC44-C225-4F00-B853-6172F5497AD3}">
      <dsp:nvSpPr>
        <dsp:cNvPr id="0" name=""/>
        <dsp:cNvSpPr/>
      </dsp:nvSpPr>
      <dsp:spPr>
        <a:xfrm>
          <a:off x="4523682" y="35638"/>
          <a:ext cx="1084060" cy="1084060"/>
        </a:xfrm>
        <a:prstGeom prst="ellipse">
          <a:avLst/>
        </a:prstGeom>
        <a:solidFill>
          <a:schemeClr val="accent5">
            <a:hueOff val="-2582238"/>
            <a:satOff val="-14111"/>
            <a:lumOff val="-24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D84E3D-6510-42DC-A321-FE7CF5AF4527}">
      <dsp:nvSpPr>
        <dsp:cNvPr id="0" name=""/>
        <dsp:cNvSpPr/>
      </dsp:nvSpPr>
      <dsp:spPr>
        <a:xfrm>
          <a:off x="4754711" y="266667"/>
          <a:ext cx="622001" cy="622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19FDB-1814-44C4-B1EC-E1FCDCE3D0C4}">
      <dsp:nvSpPr>
        <dsp:cNvPr id="0" name=""/>
        <dsp:cNvSpPr/>
      </dsp:nvSpPr>
      <dsp:spPr>
        <a:xfrm>
          <a:off x="4177138" y="1457356"/>
          <a:ext cx="1777148" cy="155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100" kern="1200"/>
            <a:t>Criação de exames e testagem das gramáticas completamente funcional.</a:t>
          </a:r>
          <a:endParaRPr lang="en-US" sz="1100" kern="1200"/>
        </a:p>
      </dsp:txBody>
      <dsp:txXfrm>
        <a:off x="4177138" y="1457356"/>
        <a:ext cx="1777148" cy="1555004"/>
      </dsp:txXfrm>
    </dsp:sp>
    <dsp:sp modelId="{0FB937CD-59BF-46D0-99E6-8DA2B13574EC}">
      <dsp:nvSpPr>
        <dsp:cNvPr id="0" name=""/>
        <dsp:cNvSpPr/>
      </dsp:nvSpPr>
      <dsp:spPr>
        <a:xfrm>
          <a:off x="6611831" y="35638"/>
          <a:ext cx="1084060" cy="1084060"/>
        </a:xfrm>
        <a:prstGeom prst="ellipse">
          <a:avLst/>
        </a:prstGeom>
        <a:solidFill>
          <a:schemeClr val="accent5">
            <a:hueOff val="-3873358"/>
            <a:satOff val="-21167"/>
            <a:lumOff val="-36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BCC21D-0D8B-40AC-AD80-1A0B1AB39749}">
      <dsp:nvSpPr>
        <dsp:cNvPr id="0" name=""/>
        <dsp:cNvSpPr/>
      </dsp:nvSpPr>
      <dsp:spPr>
        <a:xfrm>
          <a:off x="6842860" y="266667"/>
          <a:ext cx="622001" cy="6220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BAEB5-A61F-4161-98A4-28D07C676DA8}">
      <dsp:nvSpPr>
        <dsp:cNvPr id="0" name=""/>
        <dsp:cNvSpPr/>
      </dsp:nvSpPr>
      <dsp:spPr>
        <a:xfrm>
          <a:off x="6265287" y="1457356"/>
          <a:ext cx="1777148" cy="155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100" kern="1200"/>
            <a:t>Criação de cursos, reuniões (meetings), quadros (boards) e aulas funcional e totalmente documentado. Não permitindo, por exemplo, a existência de dois eventos ao mesmo tempo para um utilizador.</a:t>
          </a:r>
          <a:endParaRPr lang="en-US" sz="1100" kern="1200"/>
        </a:p>
      </dsp:txBody>
      <dsp:txXfrm>
        <a:off x="6265287" y="1457356"/>
        <a:ext cx="1777148" cy="1555004"/>
      </dsp:txXfrm>
    </dsp:sp>
    <dsp:sp modelId="{1644C1ED-C2D4-469E-AC44-E6F69E2A6E1D}">
      <dsp:nvSpPr>
        <dsp:cNvPr id="0" name=""/>
        <dsp:cNvSpPr/>
      </dsp:nvSpPr>
      <dsp:spPr>
        <a:xfrm>
          <a:off x="8699981" y="35638"/>
          <a:ext cx="1084060" cy="1084060"/>
        </a:xfrm>
        <a:prstGeom prst="ellipse">
          <a:avLst/>
        </a:prstGeom>
        <a:solidFill>
          <a:schemeClr val="accent5">
            <a:hueOff val="-5164477"/>
            <a:satOff val="-28223"/>
            <a:lumOff val="-4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2253FB-D034-4933-B4FF-41BAEC74ACF5}">
      <dsp:nvSpPr>
        <dsp:cNvPr id="0" name=""/>
        <dsp:cNvSpPr/>
      </dsp:nvSpPr>
      <dsp:spPr>
        <a:xfrm>
          <a:off x="8931010" y="266667"/>
          <a:ext cx="622001" cy="6220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B5267-DADB-4C19-92F6-463668A3F7F5}">
      <dsp:nvSpPr>
        <dsp:cNvPr id="0" name=""/>
        <dsp:cNvSpPr/>
      </dsp:nvSpPr>
      <dsp:spPr>
        <a:xfrm>
          <a:off x="8353437" y="1457356"/>
          <a:ext cx="1777148" cy="155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100" kern="1200"/>
            <a:t>Todos os casos de uso foram completados com sucesso e planeados atempadamente, permitindo assim a entrega de um produto de qualidade.</a:t>
          </a:r>
          <a:endParaRPr lang="en-US" sz="1100" kern="1200"/>
        </a:p>
      </dsp:txBody>
      <dsp:txXfrm>
        <a:off x="8353437" y="1457356"/>
        <a:ext cx="1777148" cy="15550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BC58A-14A9-4DD5-9124-A0DC85438101}">
      <dsp:nvSpPr>
        <dsp:cNvPr id="0" name=""/>
        <dsp:cNvSpPr/>
      </dsp:nvSpPr>
      <dsp:spPr>
        <a:xfrm>
          <a:off x="0" y="60676"/>
          <a:ext cx="5741533" cy="455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Adicionar, abrir, fechar e listar cursos</a:t>
          </a:r>
          <a:endParaRPr lang="en-US" sz="1900" kern="1200" dirty="0"/>
        </a:p>
      </dsp:txBody>
      <dsp:txXfrm>
        <a:off x="22246" y="82922"/>
        <a:ext cx="5697041" cy="411223"/>
      </dsp:txXfrm>
    </dsp:sp>
    <dsp:sp modelId="{591DED23-4B97-4400-9E6E-55E9027B3930}">
      <dsp:nvSpPr>
        <dsp:cNvPr id="0" name=""/>
        <dsp:cNvSpPr/>
      </dsp:nvSpPr>
      <dsp:spPr>
        <a:xfrm>
          <a:off x="0" y="571111"/>
          <a:ext cx="5741533" cy="455715"/>
        </a:xfrm>
        <a:prstGeom prst="roundRect">
          <a:avLst/>
        </a:prstGeom>
        <a:solidFill>
          <a:schemeClr val="accent5">
            <a:hueOff val="-573831"/>
            <a:satOff val="-3136"/>
            <a:lumOff val="-54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Abrir e fechar inscrições em curso</a:t>
          </a:r>
          <a:endParaRPr lang="en-US" sz="1900" kern="1200" dirty="0"/>
        </a:p>
      </dsp:txBody>
      <dsp:txXfrm>
        <a:off x="22246" y="593357"/>
        <a:ext cx="5697041" cy="411223"/>
      </dsp:txXfrm>
    </dsp:sp>
    <dsp:sp modelId="{394FAEA4-0274-4B8A-98BC-E76703E9AF09}">
      <dsp:nvSpPr>
        <dsp:cNvPr id="0" name=""/>
        <dsp:cNvSpPr/>
      </dsp:nvSpPr>
      <dsp:spPr>
        <a:xfrm>
          <a:off x="0" y="1081546"/>
          <a:ext cx="5741533" cy="455715"/>
        </a:xfrm>
        <a:prstGeom prst="roundRect">
          <a:avLst/>
        </a:prstGeom>
        <a:solidFill>
          <a:schemeClr val="accent5">
            <a:hueOff val="-1147662"/>
            <a:satOff val="-6272"/>
            <a:lumOff val="-108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Adicionar Staff(professores) ao curso</a:t>
          </a:r>
          <a:endParaRPr lang="en-US" sz="1900" kern="1200" dirty="0"/>
        </a:p>
      </dsp:txBody>
      <dsp:txXfrm>
        <a:off x="22246" y="1103792"/>
        <a:ext cx="5697041" cy="411223"/>
      </dsp:txXfrm>
    </dsp:sp>
    <dsp:sp modelId="{38BD5417-6B43-44BF-AF46-91485B602872}">
      <dsp:nvSpPr>
        <dsp:cNvPr id="0" name=""/>
        <dsp:cNvSpPr/>
      </dsp:nvSpPr>
      <dsp:spPr>
        <a:xfrm>
          <a:off x="0" y="1591981"/>
          <a:ext cx="5741533" cy="455715"/>
        </a:xfrm>
        <a:prstGeom prst="roundRect">
          <a:avLst/>
        </a:prstGeom>
        <a:solidFill>
          <a:schemeClr val="accent5">
            <a:hueOff val="-1721492"/>
            <a:satOff val="-9408"/>
            <a:lumOff val="-163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Importar lista de estudantes a inscrever nos cursos</a:t>
          </a:r>
          <a:endParaRPr lang="en-US" sz="1900" kern="1200"/>
        </a:p>
      </dsp:txBody>
      <dsp:txXfrm>
        <a:off x="22246" y="1614227"/>
        <a:ext cx="5697041" cy="411223"/>
      </dsp:txXfrm>
    </dsp:sp>
    <dsp:sp modelId="{00F5ECF8-E729-4220-BE2C-703386EA2567}">
      <dsp:nvSpPr>
        <dsp:cNvPr id="0" name=""/>
        <dsp:cNvSpPr/>
      </dsp:nvSpPr>
      <dsp:spPr>
        <a:xfrm>
          <a:off x="0" y="2102416"/>
          <a:ext cx="5741533" cy="455715"/>
        </a:xfrm>
        <a:prstGeom prst="roundRect">
          <a:avLst/>
        </a:prstGeom>
        <a:solidFill>
          <a:schemeClr val="accent5">
            <a:hueOff val="-2295323"/>
            <a:satOff val="-12544"/>
            <a:lumOff val="-21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Adicionar, ativar, desativar e listar utilizadores</a:t>
          </a:r>
          <a:endParaRPr lang="en-US" sz="1900" kern="1200" dirty="0"/>
        </a:p>
      </dsp:txBody>
      <dsp:txXfrm>
        <a:off x="22246" y="2124662"/>
        <a:ext cx="5697041" cy="411223"/>
      </dsp:txXfrm>
    </dsp:sp>
    <dsp:sp modelId="{D6E45693-AFCE-41E4-8146-2579DB2FD58B}">
      <dsp:nvSpPr>
        <dsp:cNvPr id="0" name=""/>
        <dsp:cNvSpPr/>
      </dsp:nvSpPr>
      <dsp:spPr>
        <a:xfrm>
          <a:off x="0" y="2612851"/>
          <a:ext cx="5741533" cy="455715"/>
        </a:xfrm>
        <a:prstGeom prst="roundRect">
          <a:avLst/>
        </a:prstGeom>
        <a:solidFill>
          <a:schemeClr val="accent5">
            <a:hueOff val="-2869154"/>
            <a:satOff val="-15679"/>
            <a:lumOff val="-272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Aceitar e recusar pedidos de login</a:t>
          </a:r>
          <a:endParaRPr lang="en-US" sz="1900" kern="1200" dirty="0"/>
        </a:p>
      </dsp:txBody>
      <dsp:txXfrm>
        <a:off x="22246" y="2635097"/>
        <a:ext cx="5697041" cy="411223"/>
      </dsp:txXfrm>
    </dsp:sp>
    <dsp:sp modelId="{AEA2E9F0-AE16-41E8-A284-10FDBA10D1DA}">
      <dsp:nvSpPr>
        <dsp:cNvPr id="0" name=""/>
        <dsp:cNvSpPr/>
      </dsp:nvSpPr>
      <dsp:spPr>
        <a:xfrm>
          <a:off x="0" y="3123286"/>
          <a:ext cx="5741533" cy="455715"/>
        </a:xfrm>
        <a:prstGeom prst="roundRect">
          <a:avLst/>
        </a:prstGeom>
        <a:solidFill>
          <a:schemeClr val="accent5">
            <a:hueOff val="-3442985"/>
            <a:satOff val="-18815"/>
            <a:lumOff val="-326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Listar professores, estudantes e administradores</a:t>
          </a:r>
          <a:endParaRPr lang="en-US" sz="1900" kern="1200" dirty="0"/>
        </a:p>
      </dsp:txBody>
      <dsp:txXfrm>
        <a:off x="22246" y="3145532"/>
        <a:ext cx="5697041" cy="411223"/>
      </dsp:txXfrm>
    </dsp:sp>
    <dsp:sp modelId="{0F4F53DC-F366-47D9-918C-91D20F4EC543}">
      <dsp:nvSpPr>
        <dsp:cNvPr id="0" name=""/>
        <dsp:cNvSpPr/>
      </dsp:nvSpPr>
      <dsp:spPr>
        <a:xfrm>
          <a:off x="0" y="3633721"/>
          <a:ext cx="5741533" cy="455715"/>
        </a:xfrm>
        <a:prstGeom prst="roundRect">
          <a:avLst/>
        </a:prstGeom>
        <a:solidFill>
          <a:schemeClr val="accent5">
            <a:hueOff val="-4016815"/>
            <a:satOff val="-21951"/>
            <a:lumOff val="-381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Aceitar e recusar aplicações a um curso</a:t>
          </a:r>
          <a:endParaRPr lang="en-US" sz="1900" kern="1200" dirty="0"/>
        </a:p>
      </dsp:txBody>
      <dsp:txXfrm>
        <a:off x="22246" y="3655967"/>
        <a:ext cx="5697041" cy="411223"/>
      </dsp:txXfrm>
    </dsp:sp>
    <dsp:sp modelId="{C28D2D30-2345-4877-ACC6-79FD6320AC06}">
      <dsp:nvSpPr>
        <dsp:cNvPr id="0" name=""/>
        <dsp:cNvSpPr/>
      </dsp:nvSpPr>
      <dsp:spPr>
        <a:xfrm>
          <a:off x="0" y="4144156"/>
          <a:ext cx="5741533" cy="455715"/>
        </a:xfrm>
        <a:prstGeom prst="roundRect">
          <a:avLst/>
        </a:prstGeom>
        <a:solidFill>
          <a:schemeClr val="accent5">
            <a:hueOff val="-4590646"/>
            <a:satOff val="-25087"/>
            <a:lumOff val="-435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Criar e listar quadros (boards)</a:t>
          </a:r>
          <a:endParaRPr lang="en-US" sz="1900" kern="1200" dirty="0"/>
        </a:p>
      </dsp:txBody>
      <dsp:txXfrm>
        <a:off x="22246" y="4166402"/>
        <a:ext cx="5697041" cy="411223"/>
      </dsp:txXfrm>
    </dsp:sp>
    <dsp:sp modelId="{3C5EAE1E-52A1-4426-BE20-66FB09F27815}">
      <dsp:nvSpPr>
        <dsp:cNvPr id="0" name=""/>
        <dsp:cNvSpPr/>
      </dsp:nvSpPr>
      <dsp:spPr>
        <a:xfrm>
          <a:off x="0" y="4654591"/>
          <a:ext cx="5741533" cy="455715"/>
        </a:xfrm>
        <a:prstGeom prst="roundRect">
          <a:avLst/>
        </a:prstGeom>
        <a:solidFill>
          <a:schemeClr val="accent5">
            <a:hueOff val="-5164477"/>
            <a:satOff val="-28223"/>
            <a:lumOff val="-490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Marcar reuniões (meetings)</a:t>
          </a:r>
          <a:endParaRPr lang="en-US" sz="1900" kern="1200" dirty="0"/>
        </a:p>
      </dsp:txBody>
      <dsp:txXfrm>
        <a:off x="22246" y="4676837"/>
        <a:ext cx="5697041" cy="4112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81DBD-392D-45C0-A773-8B876B397275}">
      <dsp:nvSpPr>
        <dsp:cNvPr id="0" name=""/>
        <dsp:cNvSpPr/>
      </dsp:nvSpPr>
      <dsp:spPr>
        <a:xfrm>
          <a:off x="0" y="1590"/>
          <a:ext cx="5886291" cy="677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7A4502-676F-4839-8B17-C85924B82636}">
      <dsp:nvSpPr>
        <dsp:cNvPr id="0" name=""/>
        <dsp:cNvSpPr/>
      </dsp:nvSpPr>
      <dsp:spPr>
        <a:xfrm>
          <a:off x="205033" y="154095"/>
          <a:ext cx="372788" cy="3727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29ACB-26EB-4171-A268-0C6A22904562}">
      <dsp:nvSpPr>
        <dsp:cNvPr id="0" name=""/>
        <dsp:cNvSpPr/>
      </dsp:nvSpPr>
      <dsp:spPr>
        <a:xfrm>
          <a:off x="782855" y="1590"/>
          <a:ext cx="5103435" cy="677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34" tIns="71734" rIns="71734" bIns="7173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>
              <a:latin typeface="+mn-lt"/>
              <a:ea typeface="+mn-ea"/>
              <a:cs typeface="+mn-cs"/>
            </a:rPr>
            <a:t>Listar cursos disponíveis </a:t>
          </a:r>
          <a:endParaRPr lang="en-US" sz="1700" kern="1200"/>
        </a:p>
      </dsp:txBody>
      <dsp:txXfrm>
        <a:off x="782855" y="1590"/>
        <a:ext cx="5103435" cy="677797"/>
      </dsp:txXfrm>
    </dsp:sp>
    <dsp:sp modelId="{6356BC34-6A2B-41CB-A646-C0CF5E5F7280}">
      <dsp:nvSpPr>
        <dsp:cNvPr id="0" name=""/>
        <dsp:cNvSpPr/>
      </dsp:nvSpPr>
      <dsp:spPr>
        <a:xfrm>
          <a:off x="0" y="848837"/>
          <a:ext cx="5886291" cy="677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B3C23-FD93-4560-A184-4F707D58DB56}">
      <dsp:nvSpPr>
        <dsp:cNvPr id="0" name=""/>
        <dsp:cNvSpPr/>
      </dsp:nvSpPr>
      <dsp:spPr>
        <a:xfrm>
          <a:off x="205033" y="1001341"/>
          <a:ext cx="372788" cy="3727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87122-87E6-4BFD-978A-6E108E37D04A}">
      <dsp:nvSpPr>
        <dsp:cNvPr id="0" name=""/>
        <dsp:cNvSpPr/>
      </dsp:nvSpPr>
      <dsp:spPr>
        <a:xfrm>
          <a:off x="782855" y="848837"/>
          <a:ext cx="5103435" cy="677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34" tIns="71734" rIns="71734" bIns="7173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>
              <a:latin typeface="+mn-lt"/>
              <a:ea typeface="+mn-ea"/>
              <a:cs typeface="+mn-cs"/>
            </a:rPr>
            <a:t>Criar, atualizar e listar exames regulares</a:t>
          </a:r>
          <a:endParaRPr lang="en-US" sz="1700" kern="1200" dirty="0"/>
        </a:p>
      </dsp:txBody>
      <dsp:txXfrm>
        <a:off x="782855" y="848837"/>
        <a:ext cx="5103435" cy="677797"/>
      </dsp:txXfrm>
    </dsp:sp>
    <dsp:sp modelId="{D578FA11-F5E8-4532-9205-C3BD37A97893}">
      <dsp:nvSpPr>
        <dsp:cNvPr id="0" name=""/>
        <dsp:cNvSpPr/>
      </dsp:nvSpPr>
      <dsp:spPr>
        <a:xfrm>
          <a:off x="0" y="1696083"/>
          <a:ext cx="5886291" cy="677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4EDE7-72B4-4C35-BAFB-911A6DDDDF35}">
      <dsp:nvSpPr>
        <dsp:cNvPr id="0" name=""/>
        <dsp:cNvSpPr/>
      </dsp:nvSpPr>
      <dsp:spPr>
        <a:xfrm>
          <a:off x="205033" y="1848588"/>
          <a:ext cx="372788" cy="3727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870B7-9C0F-4762-A2C9-0ECFA499BA28}">
      <dsp:nvSpPr>
        <dsp:cNvPr id="0" name=""/>
        <dsp:cNvSpPr/>
      </dsp:nvSpPr>
      <dsp:spPr>
        <a:xfrm>
          <a:off x="782855" y="1696083"/>
          <a:ext cx="5103435" cy="677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34" tIns="71734" rIns="71734" bIns="7173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>
              <a:latin typeface="+mn-lt"/>
              <a:ea typeface="+mn-ea"/>
              <a:cs typeface="+mn-cs"/>
            </a:rPr>
            <a:t>Criar exames formativos e adicionar questões ao exame </a:t>
          </a:r>
          <a:endParaRPr lang="en-US" sz="1700" kern="1200"/>
        </a:p>
      </dsp:txBody>
      <dsp:txXfrm>
        <a:off x="782855" y="1696083"/>
        <a:ext cx="5103435" cy="677797"/>
      </dsp:txXfrm>
    </dsp:sp>
    <dsp:sp modelId="{4EC27649-CA76-43B7-95F4-D0B64BD1B7E3}">
      <dsp:nvSpPr>
        <dsp:cNvPr id="0" name=""/>
        <dsp:cNvSpPr/>
      </dsp:nvSpPr>
      <dsp:spPr>
        <a:xfrm>
          <a:off x="0" y="2543330"/>
          <a:ext cx="5886291" cy="677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8D077-523E-4EC0-BC5E-3AFB803A6D21}">
      <dsp:nvSpPr>
        <dsp:cNvPr id="0" name=""/>
        <dsp:cNvSpPr/>
      </dsp:nvSpPr>
      <dsp:spPr>
        <a:xfrm>
          <a:off x="205033" y="2695834"/>
          <a:ext cx="372788" cy="3727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28F2A-362B-437D-993C-1B3D9820B078}">
      <dsp:nvSpPr>
        <dsp:cNvPr id="0" name=""/>
        <dsp:cNvSpPr/>
      </dsp:nvSpPr>
      <dsp:spPr>
        <a:xfrm>
          <a:off x="782855" y="2543330"/>
          <a:ext cx="5103435" cy="677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34" tIns="71734" rIns="71734" bIns="7173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>
              <a:latin typeface="+mn-lt"/>
              <a:ea typeface="+mn-ea"/>
              <a:cs typeface="+mn-cs"/>
            </a:rPr>
            <a:t>Criar e listar quadros (boards)</a:t>
          </a:r>
          <a:endParaRPr lang="en-US" sz="1700" kern="1200" dirty="0"/>
        </a:p>
      </dsp:txBody>
      <dsp:txXfrm>
        <a:off x="782855" y="2543330"/>
        <a:ext cx="5103435" cy="677797"/>
      </dsp:txXfrm>
    </dsp:sp>
    <dsp:sp modelId="{103C20E4-2EFE-4361-A2AC-F82E736EDB43}">
      <dsp:nvSpPr>
        <dsp:cNvPr id="0" name=""/>
        <dsp:cNvSpPr/>
      </dsp:nvSpPr>
      <dsp:spPr>
        <a:xfrm>
          <a:off x="0" y="3390576"/>
          <a:ext cx="5886291" cy="677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E58A57-0911-4613-B50A-36415AAEE672}">
      <dsp:nvSpPr>
        <dsp:cNvPr id="0" name=""/>
        <dsp:cNvSpPr/>
      </dsp:nvSpPr>
      <dsp:spPr>
        <a:xfrm>
          <a:off x="205033" y="3543081"/>
          <a:ext cx="372788" cy="3727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FF4DA-6476-4A85-A949-79FA31D53D18}">
      <dsp:nvSpPr>
        <dsp:cNvPr id="0" name=""/>
        <dsp:cNvSpPr/>
      </dsp:nvSpPr>
      <dsp:spPr>
        <a:xfrm>
          <a:off x="782855" y="3390576"/>
          <a:ext cx="5103435" cy="677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34" tIns="71734" rIns="71734" bIns="7173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>
              <a:latin typeface="+mn-lt"/>
              <a:ea typeface="+mn-ea"/>
              <a:cs typeface="+mn-cs"/>
            </a:rPr>
            <a:t>Marcar reuniões (meetings)</a:t>
          </a:r>
        </a:p>
      </dsp:txBody>
      <dsp:txXfrm>
        <a:off x="782855" y="3390576"/>
        <a:ext cx="5103435" cy="677797"/>
      </dsp:txXfrm>
    </dsp:sp>
    <dsp:sp modelId="{239C486D-3137-4C78-9209-5B40555559C4}">
      <dsp:nvSpPr>
        <dsp:cNvPr id="0" name=""/>
        <dsp:cNvSpPr/>
      </dsp:nvSpPr>
      <dsp:spPr>
        <a:xfrm>
          <a:off x="0" y="4237823"/>
          <a:ext cx="5886291" cy="677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287B2-DD05-4365-A3A5-7CBE35734DBA}">
      <dsp:nvSpPr>
        <dsp:cNvPr id="0" name=""/>
        <dsp:cNvSpPr/>
      </dsp:nvSpPr>
      <dsp:spPr>
        <a:xfrm>
          <a:off x="205033" y="4390327"/>
          <a:ext cx="372788" cy="37278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D9F8A-AE83-4264-AC43-DF4AA2EB34DA}">
      <dsp:nvSpPr>
        <dsp:cNvPr id="0" name=""/>
        <dsp:cNvSpPr/>
      </dsp:nvSpPr>
      <dsp:spPr>
        <a:xfrm>
          <a:off x="782855" y="4237823"/>
          <a:ext cx="5103435" cy="677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34" tIns="71734" rIns="71734" bIns="7173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>
              <a:latin typeface="+mn-lt"/>
              <a:ea typeface="+mn-ea"/>
              <a:cs typeface="+mn-cs"/>
            </a:rPr>
            <a:t>Agendar e a atualizar aulas</a:t>
          </a:r>
          <a:endParaRPr lang="pt-PT" sz="1700" kern="1200"/>
        </a:p>
      </dsp:txBody>
      <dsp:txXfrm>
        <a:off x="782855" y="4237823"/>
        <a:ext cx="5103435" cy="6777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1CF8E-7EDF-4D66-9388-C742588FE36F}">
      <dsp:nvSpPr>
        <dsp:cNvPr id="0" name=""/>
        <dsp:cNvSpPr/>
      </dsp:nvSpPr>
      <dsp:spPr>
        <a:xfrm>
          <a:off x="0" y="3841"/>
          <a:ext cx="5886291" cy="818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30808A-4CA7-421E-8F65-38221BAC14B8}">
      <dsp:nvSpPr>
        <dsp:cNvPr id="0" name=""/>
        <dsp:cNvSpPr/>
      </dsp:nvSpPr>
      <dsp:spPr>
        <a:xfrm>
          <a:off x="247522" y="187948"/>
          <a:ext cx="450040" cy="4500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663F8-E228-41C2-8343-CF3468D7B603}">
      <dsp:nvSpPr>
        <dsp:cNvPr id="0" name=""/>
        <dsp:cNvSpPr/>
      </dsp:nvSpPr>
      <dsp:spPr>
        <a:xfrm>
          <a:off x="945084" y="3841"/>
          <a:ext cx="4941206" cy="818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99" tIns="86599" rIns="86599" bIns="8659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>
              <a:latin typeface="+mn-lt"/>
              <a:ea typeface="+mn-ea"/>
              <a:cs typeface="+mn-cs"/>
            </a:rPr>
            <a:t>Fazer um pedido de inscrição em um curso</a:t>
          </a:r>
          <a:endParaRPr lang="en-US" sz="1900" kern="1200" dirty="0"/>
        </a:p>
      </dsp:txBody>
      <dsp:txXfrm>
        <a:off x="945084" y="3841"/>
        <a:ext cx="4941206" cy="818254"/>
      </dsp:txXfrm>
    </dsp:sp>
    <dsp:sp modelId="{C5DC0A02-7AFA-4A1A-88F9-ACA294D1F338}">
      <dsp:nvSpPr>
        <dsp:cNvPr id="0" name=""/>
        <dsp:cNvSpPr/>
      </dsp:nvSpPr>
      <dsp:spPr>
        <a:xfrm>
          <a:off x="0" y="1026659"/>
          <a:ext cx="5886291" cy="818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7075A-E35C-4686-B199-62892121540A}">
      <dsp:nvSpPr>
        <dsp:cNvPr id="0" name=""/>
        <dsp:cNvSpPr/>
      </dsp:nvSpPr>
      <dsp:spPr>
        <a:xfrm>
          <a:off x="247522" y="1210767"/>
          <a:ext cx="450040" cy="4500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C145F-6D05-4040-A202-99E76BFBEDAF}">
      <dsp:nvSpPr>
        <dsp:cNvPr id="0" name=""/>
        <dsp:cNvSpPr/>
      </dsp:nvSpPr>
      <dsp:spPr>
        <a:xfrm>
          <a:off x="945084" y="1026659"/>
          <a:ext cx="4941206" cy="818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99" tIns="86599" rIns="86599" bIns="8659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>
              <a:latin typeface="+mn-lt"/>
              <a:ea typeface="+mn-ea"/>
              <a:cs typeface="+mn-cs"/>
            </a:rPr>
            <a:t>Listar cursos</a:t>
          </a:r>
          <a:endParaRPr lang="en-US" sz="1900" kern="1200" dirty="0"/>
        </a:p>
      </dsp:txBody>
      <dsp:txXfrm>
        <a:off x="945084" y="1026659"/>
        <a:ext cx="4941206" cy="818254"/>
      </dsp:txXfrm>
    </dsp:sp>
    <dsp:sp modelId="{25ACC615-D388-4581-AAFA-C20C470810E9}">
      <dsp:nvSpPr>
        <dsp:cNvPr id="0" name=""/>
        <dsp:cNvSpPr/>
      </dsp:nvSpPr>
      <dsp:spPr>
        <a:xfrm>
          <a:off x="0" y="2049478"/>
          <a:ext cx="5886291" cy="818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6B0EF-A36C-421C-ADD2-D5CDDAC8F146}">
      <dsp:nvSpPr>
        <dsp:cNvPr id="0" name=""/>
        <dsp:cNvSpPr/>
      </dsp:nvSpPr>
      <dsp:spPr>
        <a:xfrm>
          <a:off x="247522" y="2233585"/>
          <a:ext cx="450040" cy="4500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00573-47F4-4D06-8F09-3F1E966A95E2}">
      <dsp:nvSpPr>
        <dsp:cNvPr id="0" name=""/>
        <dsp:cNvSpPr/>
      </dsp:nvSpPr>
      <dsp:spPr>
        <a:xfrm>
          <a:off x="945084" y="2049478"/>
          <a:ext cx="4941206" cy="818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99" tIns="86599" rIns="86599" bIns="8659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>
              <a:latin typeface="+mn-lt"/>
              <a:ea typeface="+mn-ea"/>
              <a:cs typeface="+mn-cs"/>
            </a:rPr>
            <a:t>Marcar reuniões (meetings)</a:t>
          </a:r>
          <a:endParaRPr lang="en-US" sz="1900" kern="1200"/>
        </a:p>
      </dsp:txBody>
      <dsp:txXfrm>
        <a:off x="945084" y="2049478"/>
        <a:ext cx="4941206" cy="818254"/>
      </dsp:txXfrm>
    </dsp:sp>
    <dsp:sp modelId="{08F1A068-02D8-431C-BFF1-28D1197264CC}">
      <dsp:nvSpPr>
        <dsp:cNvPr id="0" name=""/>
        <dsp:cNvSpPr/>
      </dsp:nvSpPr>
      <dsp:spPr>
        <a:xfrm>
          <a:off x="0" y="3072296"/>
          <a:ext cx="5886291" cy="818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CF6CA8-A31F-46E2-B354-1801B9787E02}">
      <dsp:nvSpPr>
        <dsp:cNvPr id="0" name=""/>
        <dsp:cNvSpPr/>
      </dsp:nvSpPr>
      <dsp:spPr>
        <a:xfrm>
          <a:off x="247522" y="3256403"/>
          <a:ext cx="450040" cy="4500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1C6FB-C82E-4F12-9972-E245205336F2}">
      <dsp:nvSpPr>
        <dsp:cNvPr id="0" name=""/>
        <dsp:cNvSpPr/>
      </dsp:nvSpPr>
      <dsp:spPr>
        <a:xfrm>
          <a:off x="945084" y="3072296"/>
          <a:ext cx="4941206" cy="818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99" tIns="86599" rIns="86599" bIns="8659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>
              <a:latin typeface="+mn-lt"/>
              <a:ea typeface="+mn-ea"/>
              <a:cs typeface="+mn-cs"/>
            </a:rPr>
            <a:t>Listar exames futuros</a:t>
          </a:r>
          <a:endParaRPr lang="en-US" sz="1900" kern="1200"/>
        </a:p>
      </dsp:txBody>
      <dsp:txXfrm>
        <a:off x="945084" y="3072296"/>
        <a:ext cx="4941206" cy="818254"/>
      </dsp:txXfrm>
    </dsp:sp>
    <dsp:sp modelId="{55ECC43A-2BB8-4816-BD3B-CA6A8AE89228}">
      <dsp:nvSpPr>
        <dsp:cNvPr id="0" name=""/>
        <dsp:cNvSpPr/>
      </dsp:nvSpPr>
      <dsp:spPr>
        <a:xfrm>
          <a:off x="0" y="4095114"/>
          <a:ext cx="5886291" cy="818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FCB0C-46E4-4B33-9650-06C1004AB303}">
      <dsp:nvSpPr>
        <dsp:cNvPr id="0" name=""/>
        <dsp:cNvSpPr/>
      </dsp:nvSpPr>
      <dsp:spPr>
        <a:xfrm>
          <a:off x="247522" y="4279222"/>
          <a:ext cx="450040" cy="45004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AC070-9F35-46CD-B704-A8E32CA604AD}">
      <dsp:nvSpPr>
        <dsp:cNvPr id="0" name=""/>
        <dsp:cNvSpPr/>
      </dsp:nvSpPr>
      <dsp:spPr>
        <a:xfrm>
          <a:off x="945084" y="4095114"/>
          <a:ext cx="4941206" cy="818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99" tIns="86599" rIns="86599" bIns="8659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>
              <a:latin typeface="+mn-lt"/>
              <a:ea typeface="+mn-ea"/>
              <a:cs typeface="+mn-cs"/>
            </a:rPr>
            <a:t>Criar e listar quadros (boards)</a:t>
          </a:r>
        </a:p>
      </dsp:txBody>
      <dsp:txXfrm>
        <a:off x="945084" y="4095114"/>
        <a:ext cx="4941206" cy="818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AA935C-C5E3-FA5F-431B-D33A0BF091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BAD52-471B-D0CD-1F03-D3AB561608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F1ED5-B1C5-1F4D-B3E3-4220CE446BCB}" type="datetimeFigureOut">
              <a:rPr lang="en-US" smtClean="0"/>
              <a:t>5/21/23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B1DB7-E083-C7D2-A708-BC48CFD2AE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77BAE-3642-016C-C911-10B0F68F11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C3A7A-AC4D-794B-A3C9-A8E76666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339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E55D3-D477-4BEC-B7FE-663A99972058}" type="datetimeFigureOut">
              <a:rPr lang="pt-PT" smtClean="0"/>
              <a:t>21/05/23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F2635-3572-4B2F-B3C6-367CFB1D70B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47297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8e4ee22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8e4ee22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6DB2A9-CE65-4805-4EC6-597F566306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F2635-3572-4B2F-B3C6-367CFB1D70B8}" type="slidenum">
              <a:rPr lang="pt-PT" smtClean="0"/>
              <a:t>10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D2944B9-D9C0-AB44-822D-FC7B125571AD}" type="datetime1">
              <a:rPr lang="en-US" smtClean="0"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00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C910-6F4C-F843-816D-83C8484F5D80}" type="datetime1">
              <a:rPr lang="en-US" smtClean="0"/>
              <a:t>5/21/23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3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C299-08E8-D94B-940B-F1F9527B285D}" type="datetime1">
              <a:rPr lang="en-US" smtClean="0"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3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F3AE-3833-3F45-A79E-C9BC908B719A}" type="datetime1">
              <a:rPr lang="en-US" smtClean="0"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805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48C1-1586-0945-8FC0-D60EADDBFBBF}" type="datetime1">
              <a:rPr lang="en-US" smtClean="0"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81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D230-72A8-4842-AE24-6D4ECA696208}" type="datetime1">
              <a:rPr lang="en-US" smtClean="0"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36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4B98-E3AC-B64A-B51E-05974C39D30C}" type="datetime1">
              <a:rPr lang="en-US" smtClean="0"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30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DDC3-C71E-5446-A7EF-10125EE1603E}" type="datetime1">
              <a:rPr lang="en-US" smtClean="0"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804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C240-5021-084C-AD2D-40CDCCBA4BAB}" type="datetime1">
              <a:rPr lang="en-US" smtClean="0"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8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425F-485E-4249-8183-A80BA2BC7635}" type="datetime1">
              <a:rPr lang="en-US" smtClean="0"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83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1AF8-814C-FA43-AB8D-F4889D9B6FBA}" type="datetime1">
              <a:rPr lang="en-US" smtClean="0"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12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1E4D-5227-9942-89CB-10F18A1B0C92}" type="datetime1">
              <a:rPr lang="en-US" smtClean="0"/>
              <a:t>5/21/23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8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8EF7-2A72-1647-B71B-0170DA87F322}" type="datetime1">
              <a:rPr lang="en-US" smtClean="0"/>
              <a:t>5/21/23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0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7E93-4687-F14E-88EA-DAC6020793CE}" type="datetime1">
              <a:rPr lang="en-US" smtClean="0"/>
              <a:t>5/21/23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9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7604-8768-4E4D-87EE-432FF369142E}" type="datetime1">
              <a:rPr lang="en-US" smtClean="0"/>
              <a:t>5/21/23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3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D213-0071-7145-B869-47B4998FD429}" type="datetime1">
              <a:rPr lang="en-US" smtClean="0"/>
              <a:t>5/21/23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05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4D4C-D3E6-414E-8DEC-3B2E103516DA}" type="datetime1">
              <a:rPr lang="en-US" smtClean="0"/>
              <a:t>5/21/23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9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82680F-E83C-B04B-A34C-EA70807AD2F6}" type="datetime1">
              <a:rPr lang="en-US" smtClean="0"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9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923" r:id="rId16"/>
    <p:sldLayoutId id="214748392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B1E623DA-8524-0EF8-E64A-59471EF5C5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1329"/>
          <a:stretch/>
        </p:blipFill>
        <p:spPr>
          <a:xfrm>
            <a:off x="0" y="11"/>
            <a:ext cx="12191979" cy="68579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E18FC0-A232-2F5E-90D1-B45838942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>
            <a:normAutofit/>
          </a:bodyPr>
          <a:lstStyle/>
          <a:p>
            <a:r>
              <a:rPr lang="pt-PT" sz="4400"/>
              <a:t>Projeto Integrador do 4º Semestre Curricular da LEI</a:t>
            </a:r>
            <a:br>
              <a:rPr lang="pt-PT" sz="4400"/>
            </a:br>
            <a:r>
              <a:rPr lang="pt-PT" sz="4400"/>
              <a:t>Sprint 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0B40E-4DB6-3768-9ED4-4B3987D3C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3361" y="4385732"/>
            <a:ext cx="6736764" cy="14054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0" lang="pt-PT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sz="1100" dirty="0"/>
              <a:t>João Teixeira (1210957) (2DD) </a:t>
            </a:r>
            <a:endParaRPr lang="pt-BR" sz="1100" dirty="0">
              <a:cs typeface="Calibri"/>
            </a:endParaRPr>
          </a:p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sz="1100" dirty="0"/>
              <a:t>Jonas Antunes (1181478) (2DD) </a:t>
            </a:r>
            <a:endParaRPr lang="pt-BR" sz="1100" dirty="0">
              <a:cs typeface="Calibri"/>
            </a:endParaRPr>
          </a:p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sz="1100" dirty="0"/>
              <a:t>José Rente (1211155) (2DD) </a:t>
            </a:r>
            <a:endParaRPr lang="pt-BR" sz="1100" dirty="0">
              <a:cs typeface="Calibri"/>
            </a:endParaRPr>
          </a:p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sz="1100" dirty="0"/>
              <a:t>Marco Maia (1210951) (2DD) </a:t>
            </a:r>
            <a:endParaRPr lang="pt-BR" sz="1100" dirty="0">
              <a:cs typeface="Calibri"/>
            </a:endParaRPr>
          </a:p>
          <a:p>
            <a:pPr marL="342900" indent="-342900" defTabSz="91440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sz="1100" dirty="0"/>
              <a:t>Ruben Ferreira (1210954) (2DD) </a:t>
            </a:r>
            <a:endParaRPr kumimoji="0" lang="pt-PT" sz="11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A7724-0E0D-813E-26F0-41788C91E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Instituto Superior de Engenharia do Porto Employees, Location, Alumni |  LinkedIn">
            <a:extLst>
              <a:ext uri="{FF2B5EF4-FFF2-40B4-BE49-F238E27FC236}">
                <a16:creationId xmlns:a16="http://schemas.microsoft.com/office/drawing/2014/main" id="{A37F32E6-C1C3-04F8-2A5C-E5EC7E7C0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47" y="108819"/>
            <a:ext cx="564147" cy="56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D8E9850-FF76-F8F4-C44C-0AA124A59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54" y="108820"/>
            <a:ext cx="564148" cy="56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05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4526132" y="162237"/>
            <a:ext cx="3139735" cy="6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Análise SWOT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5385480" y="3104565"/>
            <a:ext cx="14248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733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SWOT</a:t>
            </a:r>
            <a:endParaRPr sz="2400" dirty="0"/>
          </a:p>
        </p:txBody>
      </p:sp>
      <p:grpSp>
        <p:nvGrpSpPr>
          <p:cNvPr id="162" name="Google Shape;162;p17"/>
          <p:cNvGrpSpPr/>
          <p:nvPr/>
        </p:nvGrpSpPr>
        <p:grpSpPr>
          <a:xfrm>
            <a:off x="6141358" y="1667793"/>
            <a:ext cx="4680388" cy="1761208"/>
            <a:chOff x="4612034" y="1393213"/>
            <a:chExt cx="3510291" cy="1320906"/>
          </a:xfrm>
        </p:grpSpPr>
        <p:sp>
          <p:nvSpPr>
            <p:cNvPr id="163" name="Google Shape;163;p17"/>
            <p:cNvSpPr/>
            <p:nvPr/>
          </p:nvSpPr>
          <p:spPr>
            <a:xfrm>
              <a:off x="4612034" y="1393225"/>
              <a:ext cx="1320894" cy="1320894"/>
            </a:xfrm>
            <a:custGeom>
              <a:avLst/>
              <a:gdLst/>
              <a:ahLst/>
              <a:cxnLst/>
              <a:rect l="l" t="t" r="r" b="b"/>
              <a:pathLst>
                <a:path w="46173" h="46173" extrusionOk="0">
                  <a:moveTo>
                    <a:pt x="0" y="1"/>
                  </a:moveTo>
                  <a:lnTo>
                    <a:pt x="0" y="15907"/>
                  </a:lnTo>
                  <a:cubicBezTo>
                    <a:pt x="16395" y="16622"/>
                    <a:pt x="29563" y="29778"/>
                    <a:pt x="30278" y="46173"/>
                  </a:cubicBezTo>
                  <a:lnTo>
                    <a:pt x="46173" y="46173"/>
                  </a:lnTo>
                  <a:cubicBezTo>
                    <a:pt x="45446" y="21003"/>
                    <a:pt x="25170" y="739"/>
                    <a:pt x="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" name="Google Shape;164;p17"/>
            <p:cNvSpPr txBox="1"/>
            <p:nvPr/>
          </p:nvSpPr>
          <p:spPr>
            <a:xfrm>
              <a:off x="6237725" y="13932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267"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Weaknesses</a:t>
              </a:r>
              <a:endParaRPr sz="2267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5" name="Google Shape;165;p17"/>
            <p:cNvSpPr txBox="1"/>
            <p:nvPr/>
          </p:nvSpPr>
          <p:spPr>
            <a:xfrm>
              <a:off x="6237725" y="174006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sz="1600" dirty="0">
                  <a:latin typeface="+mj-lt"/>
                  <a:ea typeface="Roboto"/>
                  <a:cs typeface="Roboto"/>
                  <a:sym typeface="Roboto"/>
                </a:rPr>
                <a:t>Por </a:t>
              </a:r>
              <a:r>
                <a:rPr lang="en-US" sz="1600" dirty="0" err="1">
                  <a:latin typeface="+mj-lt"/>
                  <a:ea typeface="Roboto"/>
                  <a:cs typeface="Roboto"/>
                  <a:sym typeface="Roboto"/>
                </a:rPr>
                <a:t>vezes</a:t>
              </a:r>
              <a:r>
                <a:rPr lang="en-US" sz="1600" dirty="0">
                  <a:latin typeface="+mj-lt"/>
                  <a:ea typeface="Roboto"/>
                  <a:cs typeface="Roboto"/>
                  <a:sym typeface="Roboto"/>
                </a:rPr>
                <a:t>, </a:t>
              </a:r>
              <a:r>
                <a:rPr lang="en-US" sz="1600" dirty="0" err="1">
                  <a:latin typeface="+mj-lt"/>
                  <a:ea typeface="Roboto"/>
                  <a:cs typeface="Roboto"/>
                  <a:sym typeface="Roboto"/>
                </a:rPr>
                <a:t>podíamos</a:t>
              </a:r>
              <a:r>
                <a:rPr lang="en-US" sz="1600" dirty="0">
                  <a:latin typeface="+mj-lt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+mj-lt"/>
                  <a:ea typeface="Roboto"/>
                  <a:cs typeface="Roboto"/>
                  <a:sym typeface="Roboto"/>
                </a:rPr>
                <a:t>ter</a:t>
              </a:r>
              <a:r>
                <a:rPr lang="en-US" sz="1600" dirty="0">
                  <a:latin typeface="+mj-lt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+mj-lt"/>
                  <a:ea typeface="Roboto"/>
                  <a:cs typeface="Roboto"/>
                  <a:sym typeface="Roboto"/>
                </a:rPr>
                <a:t>feito</a:t>
              </a:r>
              <a:r>
                <a:rPr lang="en-US" sz="1600" dirty="0">
                  <a:latin typeface="+mj-lt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+mj-lt"/>
                  <a:ea typeface="Roboto"/>
                  <a:cs typeface="Roboto"/>
                  <a:sym typeface="Roboto"/>
                </a:rPr>
                <a:t>uma</a:t>
              </a:r>
              <a:r>
                <a:rPr lang="en-US" sz="1600" dirty="0">
                  <a:latin typeface="+mj-lt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+mj-lt"/>
                  <a:ea typeface="Roboto"/>
                  <a:cs typeface="Roboto"/>
                  <a:sym typeface="Roboto"/>
                </a:rPr>
                <a:t>melhor</a:t>
              </a:r>
              <a:r>
                <a:rPr lang="en-US" sz="1600" dirty="0">
                  <a:latin typeface="+mj-lt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+mj-lt"/>
                  <a:ea typeface="Roboto"/>
                  <a:cs typeface="Roboto"/>
                  <a:sym typeface="Roboto"/>
                </a:rPr>
                <a:t>distribuição</a:t>
              </a:r>
              <a:r>
                <a:rPr lang="en-US" sz="1600" dirty="0">
                  <a:latin typeface="+mj-lt"/>
                  <a:ea typeface="Roboto"/>
                  <a:cs typeface="Roboto"/>
                  <a:sym typeface="Roboto"/>
                </a:rPr>
                <a:t> de </a:t>
              </a:r>
              <a:r>
                <a:rPr lang="en-US" sz="1600" dirty="0" err="1">
                  <a:latin typeface="+mj-lt"/>
                  <a:ea typeface="Roboto"/>
                  <a:cs typeface="Roboto"/>
                  <a:sym typeface="Roboto"/>
                </a:rPr>
                <a:t>tarefas</a:t>
              </a:r>
              <a:endParaRPr lang="en-US" sz="1600" dirty="0">
                <a:latin typeface="+mj-lt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6" name="Google Shape;166;p17"/>
            <p:cNvCxnSpPr>
              <a:stCxn id="164" idx="1"/>
            </p:cNvCxnSpPr>
            <p:nvPr/>
          </p:nvCxnSpPr>
          <p:spPr>
            <a:xfrm rot="10800000">
              <a:off x="5138525" y="1608013"/>
              <a:ext cx="1099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7" name="Google Shape;167;p17"/>
          <p:cNvGrpSpPr/>
          <p:nvPr/>
        </p:nvGrpSpPr>
        <p:grpSpPr>
          <a:xfrm rot="10800000">
            <a:off x="6980844" y="2328196"/>
            <a:ext cx="420887" cy="383656"/>
            <a:chOff x="3300325" y="335525"/>
            <a:chExt cx="433725" cy="395250"/>
          </a:xfrm>
        </p:grpSpPr>
        <p:sp>
          <p:nvSpPr>
            <p:cNvPr id="168" name="Google Shape;168;p17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grpSp>
        <p:nvGrpSpPr>
          <p:cNvPr id="170" name="Google Shape;170;p17"/>
          <p:cNvGrpSpPr/>
          <p:nvPr/>
        </p:nvGrpSpPr>
        <p:grpSpPr>
          <a:xfrm>
            <a:off x="566928" y="3536129"/>
            <a:ext cx="5467308" cy="1761231"/>
            <a:chOff x="431211" y="2794465"/>
            <a:chExt cx="4100481" cy="1320923"/>
          </a:xfrm>
        </p:grpSpPr>
        <p:sp>
          <p:nvSpPr>
            <p:cNvPr id="171" name="Google Shape;171;p17"/>
            <p:cNvSpPr/>
            <p:nvPr/>
          </p:nvSpPr>
          <p:spPr>
            <a:xfrm>
              <a:off x="3211113" y="2794465"/>
              <a:ext cx="1320579" cy="1320923"/>
            </a:xfrm>
            <a:custGeom>
              <a:avLst/>
              <a:gdLst/>
              <a:ahLst/>
              <a:cxnLst/>
              <a:rect l="l" t="t" r="r" b="b"/>
              <a:pathLst>
                <a:path w="46162" h="46174" extrusionOk="0">
                  <a:moveTo>
                    <a:pt x="1" y="1"/>
                  </a:moveTo>
                  <a:cubicBezTo>
                    <a:pt x="727" y="25171"/>
                    <a:pt x="21003" y="45435"/>
                    <a:pt x="46161" y="46173"/>
                  </a:cubicBezTo>
                  <a:lnTo>
                    <a:pt x="46161" y="30266"/>
                  </a:lnTo>
                  <a:cubicBezTo>
                    <a:pt x="29778" y="29552"/>
                    <a:pt x="16610" y="16396"/>
                    <a:pt x="1589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" name="Google Shape;172;p17"/>
            <p:cNvSpPr txBox="1"/>
            <p:nvPr/>
          </p:nvSpPr>
          <p:spPr>
            <a:xfrm>
              <a:off x="1021725" y="30035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2267"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Opportunities</a:t>
              </a:r>
              <a:endParaRPr sz="2267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3" name="Google Shape;173;p17"/>
            <p:cNvSpPr txBox="1"/>
            <p:nvPr/>
          </p:nvSpPr>
          <p:spPr>
            <a:xfrm>
              <a:off x="431211" y="3350374"/>
              <a:ext cx="2475114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1600" dirty="0">
                  <a:latin typeface="+mj-lt"/>
                  <a:ea typeface="Roboto"/>
                  <a:cs typeface="Roboto"/>
                  <a:sym typeface="Roboto"/>
                </a:rPr>
                <a:t>Aprendizagem de conhecimentos em </a:t>
              </a:r>
            </a:p>
            <a:p>
              <a:pPr algn="r"/>
              <a:r>
                <a:rPr lang="en" sz="1600" dirty="0" err="1">
                  <a:latin typeface="+mj-lt"/>
                  <a:ea typeface="Roboto"/>
                  <a:cs typeface="Roboto"/>
                  <a:sym typeface="Roboto"/>
                </a:rPr>
                <a:t>várias</a:t>
              </a:r>
              <a:r>
                <a:rPr lang="en" sz="1600" dirty="0">
                  <a:latin typeface="+mj-lt"/>
                  <a:ea typeface="Roboto"/>
                  <a:cs typeface="Roboto"/>
                  <a:sym typeface="Roboto"/>
                </a:rPr>
                <a:t> </a:t>
              </a:r>
              <a:r>
                <a:rPr lang="en" sz="1600" dirty="0" err="1">
                  <a:latin typeface="+mj-lt"/>
                  <a:ea typeface="Roboto"/>
                  <a:cs typeface="Roboto"/>
                  <a:sym typeface="Roboto"/>
                </a:rPr>
                <a:t>áreas</a:t>
              </a:r>
              <a:r>
                <a:rPr lang="en" sz="1600" dirty="0">
                  <a:latin typeface="+mj-lt"/>
                  <a:ea typeface="Roboto"/>
                  <a:cs typeface="Roboto"/>
                  <a:sym typeface="Roboto"/>
                </a:rPr>
                <a:t>, </a:t>
              </a:r>
              <a:r>
                <a:rPr lang="en" sz="1600" dirty="0" err="1">
                  <a:latin typeface="+mj-lt"/>
                  <a:ea typeface="Roboto"/>
                  <a:cs typeface="Roboto"/>
                  <a:sym typeface="Roboto"/>
                </a:rPr>
                <a:t>particularmente</a:t>
              </a:r>
              <a:r>
                <a:rPr lang="en" sz="1600" dirty="0">
                  <a:latin typeface="+mj-lt"/>
                  <a:ea typeface="Roboto"/>
                  <a:cs typeface="Roboto"/>
                  <a:sym typeface="Roboto"/>
                </a:rPr>
                <a:t> </a:t>
              </a:r>
              <a:r>
                <a:rPr lang="en" sz="1600" dirty="0" err="1">
                  <a:latin typeface="+mj-lt"/>
                  <a:ea typeface="Roboto"/>
                  <a:cs typeface="Roboto"/>
                  <a:sym typeface="Roboto"/>
                </a:rPr>
                <a:t>em</a:t>
              </a:r>
              <a:r>
                <a:rPr lang="en" sz="1600" dirty="0">
                  <a:latin typeface="+mj-lt"/>
                  <a:ea typeface="Roboto"/>
                  <a:cs typeface="Roboto"/>
                  <a:sym typeface="Roboto"/>
                </a:rPr>
                <a:t> bases de dados JPA, C e JAVA </a:t>
              </a:r>
              <a:endParaRPr sz="1600" dirty="0">
                <a:latin typeface="+mj-lt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4" name="Google Shape;174;p17"/>
            <p:cNvCxnSpPr>
              <a:stCxn id="172" idx="3"/>
            </p:cNvCxnSpPr>
            <p:nvPr/>
          </p:nvCxnSpPr>
          <p:spPr>
            <a:xfrm>
              <a:off x="2906325" y="3218325"/>
              <a:ext cx="545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5" name="Google Shape;175;p17"/>
          <p:cNvGrpSpPr/>
          <p:nvPr/>
        </p:nvGrpSpPr>
        <p:grpSpPr>
          <a:xfrm>
            <a:off x="4731267" y="4277351"/>
            <a:ext cx="391576" cy="387793"/>
            <a:chOff x="5049725" y="1435050"/>
            <a:chExt cx="486550" cy="481850"/>
          </a:xfrm>
        </p:grpSpPr>
        <p:sp>
          <p:nvSpPr>
            <p:cNvPr id="176" name="Google Shape;176;p17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grpSp>
        <p:nvGrpSpPr>
          <p:cNvPr id="180" name="Google Shape;180;p17"/>
          <p:cNvGrpSpPr/>
          <p:nvPr/>
        </p:nvGrpSpPr>
        <p:grpSpPr>
          <a:xfrm>
            <a:off x="566928" y="1667808"/>
            <a:ext cx="5467308" cy="1761192"/>
            <a:chOff x="431211" y="1393225"/>
            <a:chExt cx="4100481" cy="1320894"/>
          </a:xfrm>
        </p:grpSpPr>
        <p:sp>
          <p:nvSpPr>
            <p:cNvPr id="181" name="Google Shape;181;p17"/>
            <p:cNvSpPr/>
            <p:nvPr/>
          </p:nvSpPr>
          <p:spPr>
            <a:xfrm>
              <a:off x="3211113" y="1393568"/>
              <a:ext cx="1320579" cy="1320551"/>
            </a:xfrm>
            <a:custGeom>
              <a:avLst/>
              <a:gdLst/>
              <a:ahLst/>
              <a:cxnLst/>
              <a:rect l="l" t="t" r="r" b="b"/>
              <a:pathLst>
                <a:path w="46162" h="46161" extrusionOk="0">
                  <a:moveTo>
                    <a:pt x="46161" y="0"/>
                  </a:moveTo>
                  <a:cubicBezTo>
                    <a:pt x="21003" y="727"/>
                    <a:pt x="727" y="20991"/>
                    <a:pt x="1" y="46161"/>
                  </a:cubicBezTo>
                  <a:lnTo>
                    <a:pt x="15896" y="46161"/>
                  </a:lnTo>
                  <a:cubicBezTo>
                    <a:pt x="16610" y="29766"/>
                    <a:pt x="29778" y="16610"/>
                    <a:pt x="46161" y="15895"/>
                  </a:cubicBezTo>
                  <a:lnTo>
                    <a:pt x="46161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" name="Google Shape;182;p17"/>
            <p:cNvSpPr txBox="1"/>
            <p:nvPr/>
          </p:nvSpPr>
          <p:spPr>
            <a:xfrm>
              <a:off x="431211" y="1740074"/>
              <a:ext cx="2475114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-US" sz="1600" dirty="0">
                  <a:latin typeface="+mj-lt"/>
                  <a:ea typeface="Roboto"/>
                  <a:cs typeface="Roboto"/>
                  <a:sym typeface="Roboto"/>
                </a:rPr>
                <a:t>Forte </a:t>
              </a:r>
              <a:r>
                <a:rPr lang="en-US" sz="1600" dirty="0" err="1">
                  <a:latin typeface="+mj-lt"/>
                  <a:ea typeface="Roboto"/>
                  <a:cs typeface="Roboto"/>
                  <a:sym typeface="Roboto"/>
                </a:rPr>
                <a:t>espírito</a:t>
              </a:r>
              <a:r>
                <a:rPr lang="en-US" sz="1600" dirty="0">
                  <a:latin typeface="+mj-lt"/>
                  <a:ea typeface="Roboto"/>
                  <a:cs typeface="Roboto"/>
                  <a:sym typeface="Roboto"/>
                </a:rPr>
                <a:t> de </a:t>
              </a:r>
              <a:r>
                <a:rPr lang="en-US" sz="1600" dirty="0" err="1">
                  <a:latin typeface="+mj-lt"/>
                  <a:ea typeface="Roboto"/>
                  <a:cs typeface="Roboto"/>
                  <a:sym typeface="Roboto"/>
                </a:rPr>
                <a:t>trabalho</a:t>
              </a:r>
              <a:r>
                <a:rPr lang="en-US" sz="1600" dirty="0">
                  <a:latin typeface="+mj-lt"/>
                  <a:ea typeface="Roboto"/>
                  <a:cs typeface="Roboto"/>
                  <a:sym typeface="Roboto"/>
                </a:rPr>
                <a:t> em equipa</a:t>
              </a:r>
            </a:p>
            <a:p>
              <a:pPr algn="r"/>
              <a:r>
                <a:rPr lang="en-US" sz="1600" dirty="0" err="1">
                  <a:latin typeface="+mj-lt"/>
                  <a:ea typeface="Roboto"/>
                  <a:cs typeface="Roboto"/>
                  <a:sym typeface="Roboto"/>
                </a:rPr>
                <a:t>Ótima</a:t>
              </a:r>
              <a:r>
                <a:rPr lang="en-US" sz="1600" dirty="0">
                  <a:latin typeface="+mj-lt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+mj-lt"/>
                  <a:ea typeface="Roboto"/>
                  <a:cs typeface="Roboto"/>
                  <a:sym typeface="Roboto"/>
                </a:rPr>
                <a:t>comunicação</a:t>
              </a:r>
              <a:endParaRPr lang="en-US" sz="1600" dirty="0">
                <a:latin typeface="+mj-lt"/>
                <a:ea typeface="Roboto"/>
                <a:cs typeface="Roboto"/>
                <a:sym typeface="Roboto"/>
              </a:endParaRPr>
            </a:p>
            <a:p>
              <a:pPr algn="r"/>
              <a:r>
                <a:rPr lang="en-US" sz="1600" dirty="0" err="1">
                  <a:latin typeface="+mj-lt"/>
                  <a:ea typeface="Roboto"/>
                  <a:cs typeface="Roboto"/>
                  <a:sym typeface="Roboto"/>
                </a:rPr>
                <a:t>Facilidade</a:t>
              </a:r>
              <a:r>
                <a:rPr lang="en-US" sz="1600" dirty="0">
                  <a:latin typeface="+mj-lt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+mj-lt"/>
                  <a:ea typeface="Roboto"/>
                  <a:cs typeface="Roboto"/>
                  <a:sym typeface="Roboto"/>
                </a:rPr>
                <a:t>em</a:t>
              </a:r>
              <a:r>
                <a:rPr lang="en-US" sz="1600" dirty="0">
                  <a:latin typeface="+mj-lt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+mj-lt"/>
                  <a:ea typeface="Roboto"/>
                  <a:cs typeface="Roboto"/>
                  <a:sym typeface="Roboto"/>
                </a:rPr>
                <a:t>ultrapassar</a:t>
              </a:r>
              <a:r>
                <a:rPr lang="en-US" sz="1600" dirty="0">
                  <a:latin typeface="+mj-lt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+mj-lt"/>
                  <a:ea typeface="Roboto"/>
                  <a:cs typeface="Roboto"/>
                  <a:sym typeface="Roboto"/>
                </a:rPr>
                <a:t>obstáculos</a:t>
              </a:r>
              <a:endParaRPr lang="en-US" sz="1600" dirty="0">
                <a:latin typeface="+mj-lt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" name="Google Shape;183;p17"/>
            <p:cNvSpPr txBox="1"/>
            <p:nvPr/>
          </p:nvSpPr>
          <p:spPr>
            <a:xfrm>
              <a:off x="1021725" y="13932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2267"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Strengths</a:t>
              </a:r>
              <a:endParaRPr sz="2267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84" name="Google Shape;184;p17"/>
            <p:cNvCxnSpPr>
              <a:stCxn id="183" idx="3"/>
            </p:cNvCxnSpPr>
            <p:nvPr/>
          </p:nvCxnSpPr>
          <p:spPr>
            <a:xfrm>
              <a:off x="2906325" y="1608025"/>
              <a:ext cx="1138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5" name="Google Shape;185;p17"/>
          <p:cNvGrpSpPr/>
          <p:nvPr/>
        </p:nvGrpSpPr>
        <p:grpSpPr>
          <a:xfrm>
            <a:off x="4733101" y="2326126"/>
            <a:ext cx="387893" cy="387773"/>
            <a:chOff x="5642475" y="1435075"/>
            <a:chExt cx="481975" cy="481825"/>
          </a:xfrm>
        </p:grpSpPr>
        <p:sp>
          <p:nvSpPr>
            <p:cNvPr id="186" name="Google Shape;186;p17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grpSp>
        <p:nvGrpSpPr>
          <p:cNvPr id="189" name="Google Shape;189;p17"/>
          <p:cNvGrpSpPr/>
          <p:nvPr/>
        </p:nvGrpSpPr>
        <p:grpSpPr>
          <a:xfrm>
            <a:off x="6141358" y="3536129"/>
            <a:ext cx="4680388" cy="1761231"/>
            <a:chOff x="4612034" y="2794465"/>
            <a:chExt cx="3510291" cy="1320923"/>
          </a:xfrm>
        </p:grpSpPr>
        <p:sp>
          <p:nvSpPr>
            <p:cNvPr id="190" name="Google Shape;190;p17"/>
            <p:cNvSpPr/>
            <p:nvPr/>
          </p:nvSpPr>
          <p:spPr>
            <a:xfrm>
              <a:off x="4612034" y="2794465"/>
              <a:ext cx="1320894" cy="1320923"/>
            </a:xfrm>
            <a:custGeom>
              <a:avLst/>
              <a:gdLst/>
              <a:ahLst/>
              <a:cxnLst/>
              <a:rect l="l" t="t" r="r" b="b"/>
              <a:pathLst>
                <a:path w="46173" h="46174" extrusionOk="0">
                  <a:moveTo>
                    <a:pt x="30278" y="1"/>
                  </a:moveTo>
                  <a:cubicBezTo>
                    <a:pt x="29563" y="16396"/>
                    <a:pt x="16395" y="29552"/>
                    <a:pt x="0" y="30266"/>
                  </a:cubicBezTo>
                  <a:lnTo>
                    <a:pt x="0" y="46173"/>
                  </a:lnTo>
                  <a:cubicBezTo>
                    <a:pt x="25170" y="45435"/>
                    <a:pt x="45446" y="25171"/>
                    <a:pt x="4617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" name="Google Shape;191;p17"/>
            <p:cNvSpPr txBox="1"/>
            <p:nvPr/>
          </p:nvSpPr>
          <p:spPr>
            <a:xfrm>
              <a:off x="6237725" y="30035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267"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Threats</a:t>
              </a:r>
              <a:endParaRPr sz="2267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2" name="Google Shape;192;p17"/>
            <p:cNvSpPr txBox="1"/>
            <p:nvPr/>
          </p:nvSpPr>
          <p:spPr>
            <a:xfrm>
              <a:off x="6237725" y="335037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pt-BR" sz="1600" dirty="0">
                  <a:latin typeface="+mj-lt"/>
                  <a:ea typeface="Roboto"/>
                  <a:cs typeface="Roboto"/>
                  <a:sym typeface="Roboto"/>
                </a:rPr>
                <a:t>Distribuição de carga de trabalho ao longo do sprint</a:t>
              </a:r>
            </a:p>
            <a:p>
              <a:endParaRPr sz="16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3" name="Google Shape;193;p17"/>
            <p:cNvCxnSpPr>
              <a:stCxn id="191" idx="1"/>
            </p:cNvCxnSpPr>
            <p:nvPr/>
          </p:nvCxnSpPr>
          <p:spPr>
            <a:xfrm rot="10800000">
              <a:off x="5692625" y="3218325"/>
              <a:ext cx="545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4" name="Google Shape;194;p17"/>
          <p:cNvGrpSpPr/>
          <p:nvPr/>
        </p:nvGrpSpPr>
        <p:grpSpPr>
          <a:xfrm>
            <a:off x="6983647" y="4290962"/>
            <a:ext cx="415277" cy="360551"/>
            <a:chOff x="6218300" y="4416175"/>
            <a:chExt cx="516000" cy="448000"/>
          </a:xfrm>
        </p:grpSpPr>
        <p:sp>
          <p:nvSpPr>
            <p:cNvPr id="195" name="Google Shape;195;p17"/>
            <p:cNvSpPr/>
            <p:nvPr/>
          </p:nvSpPr>
          <p:spPr>
            <a:xfrm>
              <a:off x="6462150" y="4525375"/>
              <a:ext cx="28250" cy="141250"/>
            </a:xfrm>
            <a:custGeom>
              <a:avLst/>
              <a:gdLst/>
              <a:ahLst/>
              <a:cxnLst/>
              <a:rect l="l" t="t" r="r" b="b"/>
              <a:pathLst>
                <a:path w="1130" h="565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6218300" y="4416175"/>
              <a:ext cx="516000" cy="448000"/>
            </a:xfrm>
            <a:custGeom>
              <a:avLst/>
              <a:gdLst/>
              <a:ahLst/>
              <a:cxnLst/>
              <a:rect l="l" t="t" r="r" b="b"/>
              <a:pathLst>
                <a:path w="20640" h="17920" extrusionOk="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462150" y="47512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1692F8-C6FC-3679-4A37-991F8D1F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9">
            <a:extLst>
              <a:ext uri="{FF2B5EF4-FFF2-40B4-BE49-F238E27FC236}">
                <a16:creationId xmlns:a16="http://schemas.microsoft.com/office/drawing/2014/main" id="{3666C606-F808-48E4-9712-E0DBC3131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1">
            <a:extLst>
              <a:ext uri="{FF2B5EF4-FFF2-40B4-BE49-F238E27FC236}">
                <a16:creationId xmlns:a16="http://schemas.microsoft.com/office/drawing/2014/main" id="{D53C7511-5C4B-49F2-9293-ABA92108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3">
            <a:extLst>
              <a:ext uri="{FF2B5EF4-FFF2-40B4-BE49-F238E27FC236}">
                <a16:creationId xmlns:a16="http://schemas.microsoft.com/office/drawing/2014/main" id="{663C6984-5246-446C-81C5-800EE68D3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70288C-D3E3-D890-CA93-2D088BEB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pt-PT" sz="3300">
                <a:solidFill>
                  <a:srgbClr val="FFFFFF"/>
                </a:solidFill>
              </a:rPr>
              <a:t>Resultados esperados do administrador</a:t>
            </a:r>
          </a:p>
        </p:txBody>
      </p:sp>
      <p:sp useBgFill="1">
        <p:nvSpPr>
          <p:cNvPr id="61" name="Freeform: Shape 55">
            <a:extLst>
              <a:ext uri="{FF2B5EF4-FFF2-40B4-BE49-F238E27FC236}">
                <a16:creationId xmlns:a16="http://schemas.microsoft.com/office/drawing/2014/main" id="{DE43C4C2-EE74-4F25-A574-5D0AB6ED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06CE88B0-A709-7EAE-8471-DA4531984F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476879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54A48EC-F0F5-E4BE-1282-B8ECCA2F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40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0B9D82-AD64-47EB-AA56-F2005D375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D21F67-77A0-4E4C-877A-44E07247E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4034DE-14FA-4CF1-8E19-414FC341E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70288C-D3E3-D890-CA93-2D088BEB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Resultados esperados do professor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BF8EAAD-3470-4B18-9590-58F3F365F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7047CD-C527-794A-B978-870949D028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6060072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AEF19393-81A5-AC65-81FA-0096B649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40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930B9D82-AD64-47EB-AA56-F2005D375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07D21F67-77A0-4E4C-877A-44E07247E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4034DE-14FA-4CF1-8E19-414FC341E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70288C-D3E3-D890-CA93-2D088BEB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Resultados esperados do estudante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BF8EAAD-3470-4B18-9590-58F3F365F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7047CD-C527-794A-B978-870949D028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0228734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01FCC52-D563-6144-4C40-E5889378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90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DE73-1724-A56A-777B-381A631D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3300" dirty="0"/>
              <a:t>O que nos distingue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90F1E-6532-8151-282B-2283A61DB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>
                <a:latin typeface="+mj-lt"/>
              </a:rPr>
              <a:t>O nosso projeto tem todas as funcionalidades implementadas e bem documentadas para todos os casos de uso. </a:t>
            </a:r>
          </a:p>
          <a:p>
            <a:pPr marL="0" indent="0">
              <a:buNone/>
            </a:pPr>
            <a:r>
              <a:rPr lang="pt-PT" dirty="0">
                <a:latin typeface="+mj-lt"/>
              </a:rPr>
              <a:t>Tem uma interface amigável ao utilizador e, como equipa, comprometemo-nos a resolver qualquer tipo de problema que possa vir a existir, com brevidade e qualidade.</a:t>
            </a:r>
          </a:p>
        </p:txBody>
      </p:sp>
      <p:pic>
        <p:nvPicPr>
          <p:cNvPr id="5" name="Picture 4" descr="Lâmpada num fundo amarelo com um cabo e raios de luz desenhados">
            <a:extLst>
              <a:ext uri="{FF2B5EF4-FFF2-40B4-BE49-F238E27FC236}">
                <a16:creationId xmlns:a16="http://schemas.microsoft.com/office/drawing/2014/main" id="{B09B1754-E0CD-09B5-1907-B8D94F89F4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813" r="552" b="-2"/>
          <a:stretch/>
        </p:blipFill>
        <p:spPr>
          <a:xfrm>
            <a:off x="6070933" y="796413"/>
            <a:ext cx="4533231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939D1-1CD8-3A9A-81D7-91E48FED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2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BDEF0-3630-C07F-1E4D-2944E91FF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Indice</a:t>
            </a:r>
            <a:endParaRPr lang="en-US" dirty="0" err="1"/>
          </a:p>
        </p:txBody>
      </p:sp>
      <p:pic>
        <p:nvPicPr>
          <p:cNvPr id="6" name="Picture 5" descr="Gráfico num documento e uma caneta">
            <a:extLst>
              <a:ext uri="{FF2B5EF4-FFF2-40B4-BE49-F238E27FC236}">
                <a16:creationId xmlns:a16="http://schemas.microsoft.com/office/drawing/2014/main" id="{F0DA3ABD-8E2A-6F67-0A28-3518E8CFCA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97" r="20445" b="-3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37C98-4478-5C37-9D95-8118B2A36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"/>
              </a:rPr>
              <a:t>Objetivos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sistema</a:t>
            </a:r>
          </a:p>
          <a:p>
            <a:pPr>
              <a:buClr>
                <a:srgbClr val="FFFFFF"/>
              </a:buClr>
            </a:pPr>
            <a:r>
              <a:rPr lang="en-US" dirty="0" err="1">
                <a:cs typeface="Calibri"/>
              </a:rPr>
              <a:t>Planeamento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trabalho</a:t>
            </a:r>
          </a:p>
          <a:p>
            <a:pPr>
              <a:buClr>
                <a:srgbClr val="FFFFFF"/>
              </a:buClr>
            </a:pPr>
            <a:r>
              <a:rPr lang="en-US" dirty="0" err="1">
                <a:cs typeface="Calibri"/>
              </a:rPr>
              <a:t>Distribuição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casos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uso</a:t>
            </a:r>
          </a:p>
          <a:p>
            <a:pPr>
              <a:buClr>
                <a:srgbClr val="FFFFFF"/>
              </a:buClr>
            </a:pPr>
            <a:r>
              <a:rPr lang="en-US" dirty="0" err="1">
                <a:cs typeface="Calibri"/>
              </a:rPr>
              <a:t>Resolução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conflitos</a:t>
            </a:r>
          </a:p>
          <a:p>
            <a:pPr>
              <a:buClr>
                <a:srgbClr val="FFFFFF"/>
              </a:buClr>
            </a:pPr>
            <a:r>
              <a:rPr lang="en-US" err="1">
                <a:cs typeface="Calibri"/>
              </a:rPr>
              <a:t>Qualidades</a:t>
            </a:r>
            <a:r>
              <a:rPr lang="en-US" dirty="0">
                <a:cs typeface="Calibri"/>
              </a:rPr>
              <a:t> do </a:t>
            </a:r>
            <a:r>
              <a:rPr lang="en-US" err="1">
                <a:cs typeface="Calibri"/>
              </a:rPr>
              <a:t>produto</a:t>
            </a:r>
            <a:endParaRPr lang="en-US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dirty="0" err="1">
                <a:cs typeface="Calibri"/>
              </a:rPr>
              <a:t>Resultados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esperados</a:t>
            </a:r>
          </a:p>
          <a:p>
            <a:pPr>
              <a:buClr>
                <a:srgbClr val="FFFFFF"/>
              </a:buClr>
            </a:pPr>
            <a:r>
              <a:rPr lang="en-US" dirty="0">
                <a:cs typeface="Calibri"/>
              </a:rPr>
              <a:t>Turnkey</a:t>
            </a: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25BD4-12A9-5905-BC25-DE695F54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917" y="6391687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2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FBA9-8852-3A9A-E364-425C32D9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pt-PT"/>
              <a:t>Principais objetivos do sistema eCourse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7D0F7-E4DE-F6B1-9E18-10B522426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 anchor="t">
            <a:normAutofit/>
          </a:bodyPr>
          <a:lstStyle/>
          <a:p>
            <a:r>
              <a:rPr lang="pt-PT" dirty="0"/>
              <a:t>Criação de exames automáticos.</a:t>
            </a:r>
          </a:p>
          <a:p>
            <a:r>
              <a:rPr lang="pt-PT" dirty="0"/>
              <a:t>Ter quadros partilhados (</a:t>
            </a:r>
            <a:r>
              <a:rPr lang="pt-PT" dirty="0" err="1"/>
              <a:t>boards</a:t>
            </a:r>
            <a:r>
              <a:rPr lang="pt-PT" dirty="0"/>
              <a:t>)</a:t>
            </a:r>
            <a:endParaRPr lang="pt-PT" dirty="0">
              <a:cs typeface="Calibri"/>
            </a:endParaRPr>
          </a:p>
          <a:p>
            <a:r>
              <a:rPr lang="pt-PT" dirty="0"/>
              <a:t>Gestão de cursos, reuniões (meetings), exames, aulas e todos os utilizadores associados a estes serviços.</a:t>
            </a:r>
            <a:endParaRPr lang="pt-PT" dirty="0">
              <a:cs typeface="Calibri"/>
            </a:endParaRPr>
          </a:p>
          <a:p>
            <a:r>
              <a:rPr lang="pt-PT" dirty="0"/>
              <a:t>Persistência em base de dados.</a:t>
            </a:r>
            <a:endParaRPr lang="pt-PT" dirty="0">
              <a:cs typeface="Calibri"/>
            </a:endParaRPr>
          </a:p>
          <a:p>
            <a:endParaRPr lang="pt-PT"/>
          </a:p>
          <a:p>
            <a:endParaRPr lang="pt-PT"/>
          </a:p>
        </p:txBody>
      </p:sp>
      <p:pic>
        <p:nvPicPr>
          <p:cNvPr id="5" name="Picture 4" descr="Pessoa a escrever num bloco de notas">
            <a:extLst>
              <a:ext uri="{FF2B5EF4-FFF2-40B4-BE49-F238E27FC236}">
                <a16:creationId xmlns:a16="http://schemas.microsoft.com/office/drawing/2014/main" id="{5984F492-8B48-E749-6821-1DBCB950B8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56" r="2663"/>
          <a:stretch/>
        </p:blipFill>
        <p:spPr>
          <a:xfrm>
            <a:off x="643192" y="793977"/>
            <a:ext cx="5451627" cy="495000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A59C5-80D9-28B5-2CFA-F9DA2B62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5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CCAE-56BC-74FC-E18A-DAA1E415C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771" y="895440"/>
            <a:ext cx="6037830" cy="1540783"/>
          </a:xfrm>
        </p:spPr>
        <p:txBody>
          <a:bodyPr>
            <a:normAutofit/>
          </a:bodyPr>
          <a:lstStyle/>
          <a:p>
            <a:r>
              <a:rPr lang="pt-PT" dirty="0"/>
              <a:t>Planeamento do trabalho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D93FEF-49E4-985E-E7A3-39E3818D5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157" y="2433453"/>
            <a:ext cx="5369231" cy="3428596"/>
          </a:xfrm>
        </p:spPr>
        <p:txBody>
          <a:bodyPr anchor="b">
            <a:normAutofit/>
          </a:bodyPr>
          <a:lstStyle/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pt-PT" sz="1600" dirty="0"/>
              <a:t>Análise do enunciado;</a:t>
            </a:r>
          </a:p>
          <a:p>
            <a:pPr marL="342900" indent="-342900">
              <a:lnSpc>
                <a:spcPct val="110000"/>
              </a:lnSpc>
              <a:buClr>
                <a:srgbClr val="FFFFFF"/>
              </a:buClr>
              <a:buAutoNum type="arabicPeriod"/>
            </a:pPr>
            <a:r>
              <a:rPr lang="pt-PT" sz="1600" dirty="0"/>
              <a:t>Classificação por prioridade e divisão dos casos de uso;</a:t>
            </a:r>
            <a:endParaRPr lang="pt-PT" sz="1600" dirty="0">
              <a:cs typeface="Calibri" panose="020F0502020204030204"/>
            </a:endParaRP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pt-PT" sz="1600" i="1" dirty="0"/>
              <a:t>Check-up</a:t>
            </a:r>
            <a:r>
              <a:rPr lang="pt-PT" sz="1600" dirty="0"/>
              <a:t> regular do estado de trabalho de todos os membros, através reuniões regulares na aplicação </a:t>
            </a:r>
            <a:r>
              <a:rPr lang="pt-PT" sz="1600" i="1" dirty="0" err="1"/>
              <a:t>Discord</a:t>
            </a:r>
            <a:r>
              <a:rPr lang="pt-PT" sz="1600" i="1" dirty="0"/>
              <a:t>;</a:t>
            </a:r>
            <a:endParaRPr lang="pt-PT" sz="1600" dirty="0">
              <a:cs typeface="Calibri"/>
            </a:endParaRP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pt-PT" sz="1600" dirty="0"/>
              <a:t>Reunião final de sincronização de todo o projeto a fim de melhorar pequenos aspetos do mesmo;</a:t>
            </a:r>
            <a:endParaRPr lang="pt-PT" sz="1600" dirty="0">
              <a:cs typeface="Calibri"/>
            </a:endParaRP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pt-PT" sz="1600" dirty="0">
                <a:cs typeface="Calibri"/>
              </a:rPr>
              <a:t>Preparar todos os entregáveis e rever a documentação desenvolvida.</a:t>
            </a:r>
            <a:endParaRPr lang="pt-PT" sz="1600" dirty="0"/>
          </a:p>
          <a:p>
            <a:pPr>
              <a:lnSpc>
                <a:spcPct val="110000"/>
              </a:lnSpc>
            </a:pPr>
            <a:endParaRPr lang="pt-PT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B42396-95F2-2852-3918-81FCE404F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2011" y="299029"/>
            <a:ext cx="1811696" cy="635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BD5BD5-3B96-9B50-1546-40594958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48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55C480-3E26-A7B5-9323-69B878F70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466147"/>
            <a:ext cx="11877675" cy="591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7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F31418E-CEFF-B021-AB6A-85CD6E642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228030"/>
              </p:ext>
            </p:extLst>
          </p:nvPr>
        </p:nvGraphicFramePr>
        <p:xfrm>
          <a:off x="180486" y="188004"/>
          <a:ext cx="11831027" cy="648199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22962">
                  <a:extLst>
                    <a:ext uri="{9D8B030D-6E8A-4147-A177-3AD203B41FA5}">
                      <a16:colId xmlns:a16="http://schemas.microsoft.com/office/drawing/2014/main" val="27091864"/>
                    </a:ext>
                  </a:extLst>
                </a:gridCol>
                <a:gridCol w="1843851">
                  <a:extLst>
                    <a:ext uri="{9D8B030D-6E8A-4147-A177-3AD203B41FA5}">
                      <a16:colId xmlns:a16="http://schemas.microsoft.com/office/drawing/2014/main" val="1474140282"/>
                    </a:ext>
                  </a:extLst>
                </a:gridCol>
                <a:gridCol w="4280366">
                  <a:extLst>
                    <a:ext uri="{9D8B030D-6E8A-4147-A177-3AD203B41FA5}">
                      <a16:colId xmlns:a16="http://schemas.microsoft.com/office/drawing/2014/main" val="4213575879"/>
                    </a:ext>
                  </a:extLst>
                </a:gridCol>
                <a:gridCol w="3664915">
                  <a:extLst>
                    <a:ext uri="{9D8B030D-6E8A-4147-A177-3AD203B41FA5}">
                      <a16:colId xmlns:a16="http://schemas.microsoft.com/office/drawing/2014/main" val="1167650387"/>
                    </a:ext>
                  </a:extLst>
                </a:gridCol>
                <a:gridCol w="818933">
                  <a:extLst>
                    <a:ext uri="{9D8B030D-6E8A-4147-A177-3AD203B41FA5}">
                      <a16:colId xmlns:a16="http://schemas.microsoft.com/office/drawing/2014/main" val="607749242"/>
                    </a:ext>
                  </a:extLst>
                </a:gridCol>
              </a:tblGrid>
              <a:tr h="409351">
                <a:tc>
                  <a:txBody>
                    <a:bodyPr/>
                    <a:lstStyle/>
                    <a:p>
                      <a:pPr algn="ctr"/>
                      <a:r>
                        <a:rPr lang="pt-PT" sz="1800" b="1" u="none" dirty="0"/>
                        <a:t>US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u="none" dirty="0"/>
                        <a:t>Intervenientes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u="none" dirty="0"/>
                        <a:t>Tarefa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u="none" dirty="0"/>
                        <a:t>Responsável 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u="none" dirty="0"/>
                        <a:t>Estado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419177"/>
                  </a:ext>
                </a:extLst>
              </a:tr>
              <a:tr h="566858">
                <a:tc>
                  <a:txBody>
                    <a:bodyPr/>
                    <a:lstStyle/>
                    <a:p>
                      <a:r>
                        <a:rPr lang="pt-PT" sz="1400" b="1" dirty="0"/>
                        <a:t>1001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Administrador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sz="1400" b="1" dirty="0"/>
                        <a:t>Registar, ativar, desativar e listar utilizadores do sistema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João Teixeira/Marco Maia/Jonas Antunes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400" b="1" dirty="0"/>
                    </a:p>
                  </a:txBody>
                  <a:tcPr anchor="ctr">
                    <a:solidFill>
                      <a:srgbClr val="5FA122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043524"/>
                  </a:ext>
                </a:extLst>
              </a:tr>
              <a:tr h="421093">
                <a:tc>
                  <a:txBody>
                    <a:bodyPr/>
                    <a:lstStyle/>
                    <a:p>
                      <a:r>
                        <a:rPr lang="pt-PT" sz="1400" b="1" dirty="0"/>
                        <a:t>1002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Administrador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Criar cursos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Marco Maia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400" b="1" dirty="0"/>
                    </a:p>
                  </a:txBody>
                  <a:tcPr anchor="ctr">
                    <a:solidFill>
                      <a:srgbClr val="5FA122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074"/>
                  </a:ext>
                </a:extLst>
              </a:tr>
              <a:tr h="596548">
                <a:tc>
                  <a:txBody>
                    <a:bodyPr/>
                    <a:lstStyle/>
                    <a:p>
                      <a:r>
                        <a:rPr lang="pt-PT" sz="1400" b="1" dirty="0"/>
                        <a:t>1003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Administrador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Abrir e fechar inscrições em cursos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Jonas Antunes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400" b="1" dirty="0"/>
                    </a:p>
                  </a:txBody>
                  <a:tcPr anchor="ctr">
                    <a:solidFill>
                      <a:srgbClr val="5FA122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86656"/>
                  </a:ext>
                </a:extLst>
              </a:tr>
              <a:tr h="421093">
                <a:tc>
                  <a:txBody>
                    <a:bodyPr/>
                    <a:lstStyle/>
                    <a:p>
                      <a:r>
                        <a:rPr lang="pt-PT" sz="1400" b="1" dirty="0"/>
                        <a:t>1004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Administrador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Abrir e fechar cursos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Ruben Ferreira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400" b="1" dirty="0"/>
                    </a:p>
                  </a:txBody>
                  <a:tcPr anchor="ctr">
                    <a:solidFill>
                      <a:srgbClr val="5FA122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3616"/>
                  </a:ext>
                </a:extLst>
              </a:tr>
              <a:tr h="593032">
                <a:tc>
                  <a:txBody>
                    <a:bodyPr/>
                    <a:lstStyle/>
                    <a:p>
                      <a:r>
                        <a:rPr lang="pt-PT" sz="1400" b="1" dirty="0"/>
                        <a:t>1005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Administrador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 dirty="0"/>
                        <a:t>Adicionar professores ao curso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Marco Maia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400" b="1" dirty="0"/>
                    </a:p>
                  </a:txBody>
                  <a:tcPr anchor="ctr">
                    <a:solidFill>
                      <a:srgbClr val="5FA122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594177"/>
                  </a:ext>
                </a:extLst>
              </a:tr>
              <a:tr h="596548">
                <a:tc>
                  <a:txBody>
                    <a:bodyPr/>
                    <a:lstStyle/>
                    <a:p>
                      <a:r>
                        <a:rPr lang="pt-PT" sz="1400" b="1" dirty="0"/>
                        <a:t>1006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Utilizador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Listar todos os cursos disponíveis para um utilizador autenticado no sistema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Ruben Ferreira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400" b="1" dirty="0"/>
                    </a:p>
                  </a:txBody>
                  <a:tcPr anchor="ctr">
                    <a:solidFill>
                      <a:srgbClr val="5FA122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050548"/>
                  </a:ext>
                </a:extLst>
              </a:tr>
              <a:tr h="596548">
                <a:tc>
                  <a:txBody>
                    <a:bodyPr/>
                    <a:lstStyle/>
                    <a:p>
                      <a:r>
                        <a:rPr lang="pt-PT" sz="1400" b="1" dirty="0"/>
                        <a:t>1007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Administrador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Inscrever estudantes importando o CSV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Jonas Antunes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400" b="1" dirty="0"/>
                    </a:p>
                  </a:txBody>
                  <a:tcPr anchor="ctr">
                    <a:solidFill>
                      <a:srgbClr val="5FA122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839972"/>
                  </a:ext>
                </a:extLst>
              </a:tr>
              <a:tr h="421093">
                <a:tc>
                  <a:txBody>
                    <a:bodyPr/>
                    <a:lstStyle/>
                    <a:p>
                      <a:r>
                        <a:rPr lang="pt-PT" sz="1400" b="1" dirty="0"/>
                        <a:t>1008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Estudante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Fazer um pedido de inscrição em um curso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José Rente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400" b="1" dirty="0"/>
                    </a:p>
                  </a:txBody>
                  <a:tcPr anchor="ctr">
                    <a:solidFill>
                      <a:srgbClr val="5FA122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801799"/>
                  </a:ext>
                </a:extLst>
              </a:tr>
              <a:tr h="596548">
                <a:tc>
                  <a:txBody>
                    <a:bodyPr/>
                    <a:lstStyle/>
                    <a:p>
                      <a:r>
                        <a:rPr lang="pt-PT" sz="1400" b="1" dirty="0"/>
                        <a:t>1009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Administrador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Aprovar e rejeitar inscrições em cursos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João Teixeira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400" b="1" dirty="0"/>
                    </a:p>
                  </a:txBody>
                  <a:tcPr anchor="ctr">
                    <a:solidFill>
                      <a:srgbClr val="5FA122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197069"/>
                  </a:ext>
                </a:extLst>
              </a:tr>
              <a:tr h="421093">
                <a:tc>
                  <a:txBody>
                    <a:bodyPr/>
                    <a:lstStyle/>
                    <a:p>
                      <a:r>
                        <a:rPr lang="pt-PT" sz="1400" b="1" dirty="0"/>
                        <a:t>1010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Professor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Agendar uma aula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João Teixeira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400" b="1" dirty="0"/>
                    </a:p>
                  </a:txBody>
                  <a:tcPr anchor="ctr">
                    <a:solidFill>
                      <a:srgbClr val="5FA122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789261"/>
                  </a:ext>
                </a:extLst>
              </a:tr>
              <a:tr h="421093">
                <a:tc>
                  <a:txBody>
                    <a:bodyPr/>
                    <a:lstStyle/>
                    <a:p>
                      <a:r>
                        <a:rPr lang="pt-PT" sz="1400" b="1" dirty="0"/>
                        <a:t>1011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Professor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Agendar uma aula extraordinária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José Rente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400" b="1" dirty="0"/>
                    </a:p>
                  </a:txBody>
                  <a:tcPr anchor="ctr">
                    <a:solidFill>
                      <a:srgbClr val="5FA122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29372"/>
                  </a:ext>
                </a:extLst>
              </a:tr>
              <a:tr h="421093">
                <a:tc>
                  <a:txBody>
                    <a:bodyPr/>
                    <a:lstStyle/>
                    <a:p>
                      <a:r>
                        <a:rPr lang="pt-PT" sz="1400" b="1" dirty="0"/>
                        <a:t>1012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Professor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Atualizar uma aula marcada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Jonas Antunes/Marco Maia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400" b="1" dirty="0"/>
                    </a:p>
                  </a:txBody>
                  <a:tcPr anchor="ctr">
                    <a:solidFill>
                      <a:srgbClr val="5FA122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862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31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77B7D0-81BB-5472-5437-BBC059FAD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35310"/>
              </p:ext>
            </p:extLst>
          </p:nvPr>
        </p:nvGraphicFramePr>
        <p:xfrm>
          <a:off x="180486" y="609097"/>
          <a:ext cx="11831027" cy="573687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22962">
                  <a:extLst>
                    <a:ext uri="{9D8B030D-6E8A-4147-A177-3AD203B41FA5}">
                      <a16:colId xmlns:a16="http://schemas.microsoft.com/office/drawing/2014/main" val="1044429266"/>
                    </a:ext>
                  </a:extLst>
                </a:gridCol>
                <a:gridCol w="1843851">
                  <a:extLst>
                    <a:ext uri="{9D8B030D-6E8A-4147-A177-3AD203B41FA5}">
                      <a16:colId xmlns:a16="http://schemas.microsoft.com/office/drawing/2014/main" val="2525107200"/>
                    </a:ext>
                  </a:extLst>
                </a:gridCol>
                <a:gridCol w="4280366">
                  <a:extLst>
                    <a:ext uri="{9D8B030D-6E8A-4147-A177-3AD203B41FA5}">
                      <a16:colId xmlns:a16="http://schemas.microsoft.com/office/drawing/2014/main" val="4141327860"/>
                    </a:ext>
                  </a:extLst>
                </a:gridCol>
                <a:gridCol w="3664915">
                  <a:extLst>
                    <a:ext uri="{9D8B030D-6E8A-4147-A177-3AD203B41FA5}">
                      <a16:colId xmlns:a16="http://schemas.microsoft.com/office/drawing/2014/main" val="1387641336"/>
                    </a:ext>
                  </a:extLst>
                </a:gridCol>
                <a:gridCol w="818933">
                  <a:extLst>
                    <a:ext uri="{9D8B030D-6E8A-4147-A177-3AD203B41FA5}">
                      <a16:colId xmlns:a16="http://schemas.microsoft.com/office/drawing/2014/main" val="2316464149"/>
                    </a:ext>
                  </a:extLst>
                </a:gridCol>
              </a:tblGrid>
              <a:tr h="409351">
                <a:tc>
                  <a:txBody>
                    <a:bodyPr/>
                    <a:lstStyle/>
                    <a:p>
                      <a:pPr algn="ctr"/>
                      <a:r>
                        <a:rPr lang="pt-PT" sz="1800" b="1" u="none" dirty="0"/>
                        <a:t>US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u="none" dirty="0"/>
                        <a:t>Intervenientes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u="none" dirty="0"/>
                        <a:t>Tarefa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u="none" dirty="0"/>
                        <a:t>Responsável 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u="none" dirty="0"/>
                        <a:t>Estado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796042"/>
                  </a:ext>
                </a:extLst>
              </a:tr>
              <a:tr h="566858">
                <a:tc>
                  <a:txBody>
                    <a:bodyPr/>
                    <a:lstStyle/>
                    <a:p>
                      <a:pPr algn="l"/>
                      <a:r>
                        <a:rPr lang="pt-PT" sz="1400" b="1" dirty="0"/>
                        <a:t>2001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Professor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sz="1400" b="1" dirty="0"/>
                        <a:t>Criar/atualizar exames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Jonas Antunes/José Rente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400" b="1" dirty="0"/>
                    </a:p>
                  </a:txBody>
                  <a:tcPr anchor="ctr">
                    <a:solidFill>
                      <a:srgbClr val="5FA122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99346"/>
                  </a:ext>
                </a:extLst>
              </a:tr>
              <a:tr h="421093">
                <a:tc>
                  <a:txBody>
                    <a:bodyPr/>
                    <a:lstStyle/>
                    <a:p>
                      <a:pPr algn="l"/>
                      <a:r>
                        <a:rPr lang="pt-PT" sz="1400" b="1" dirty="0"/>
                        <a:t>2007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Professor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Adicionar/atualizar questões de exames em repositório a ser usado em exames formativos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Rúben Ferreira/João Teixeira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400" b="1" dirty="0"/>
                    </a:p>
                  </a:txBody>
                  <a:tcPr anchor="ctr">
                    <a:solidFill>
                      <a:srgbClr val="5FA122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178940"/>
                  </a:ext>
                </a:extLst>
              </a:tr>
              <a:tr h="596548">
                <a:tc>
                  <a:txBody>
                    <a:bodyPr/>
                    <a:lstStyle/>
                    <a:p>
                      <a:pPr algn="l"/>
                      <a:r>
                        <a:rPr lang="pt-PT" sz="1400" b="1" dirty="0"/>
                        <a:t>2008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Professor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Criar/atualizar exames formativos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Rúben Ferreira/José Rente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400" b="1" dirty="0"/>
                    </a:p>
                  </a:txBody>
                  <a:tcPr anchor="ctr">
                    <a:solidFill>
                      <a:srgbClr val="5FA122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78564"/>
                  </a:ext>
                </a:extLst>
              </a:tr>
              <a:tr h="421093">
                <a:tc>
                  <a:txBody>
                    <a:bodyPr/>
                    <a:lstStyle/>
                    <a:p>
                      <a:pPr algn="l"/>
                      <a:r>
                        <a:rPr lang="pt-PT" sz="1400" b="1" dirty="0"/>
                        <a:t>2002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Estudante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Listar os exames futuros para um aluno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Rúben Ferreira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400" b="1" dirty="0"/>
                    </a:p>
                  </a:txBody>
                  <a:tcPr anchor="ctr">
                    <a:solidFill>
                      <a:srgbClr val="5FA122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190674"/>
                  </a:ext>
                </a:extLst>
              </a:tr>
              <a:tr h="593032">
                <a:tc>
                  <a:txBody>
                    <a:bodyPr/>
                    <a:lstStyle/>
                    <a:p>
                      <a:pPr algn="l"/>
                      <a:r>
                        <a:rPr lang="pt-PT" sz="1400" b="1" dirty="0"/>
                        <a:t>2003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Professor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 dirty="0"/>
                        <a:t>Listar todos os exames num curso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José Rente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400" b="1" dirty="0"/>
                    </a:p>
                  </a:txBody>
                  <a:tcPr anchor="ctr">
                    <a:solidFill>
                      <a:srgbClr val="5FA122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88931"/>
                  </a:ext>
                </a:extLst>
              </a:tr>
              <a:tr h="596548">
                <a:tc>
                  <a:txBody>
                    <a:bodyPr/>
                    <a:lstStyle/>
                    <a:p>
                      <a:pPr algn="l"/>
                      <a:r>
                        <a:rPr lang="pt-PT" sz="1400" b="1" dirty="0"/>
                        <a:t>3001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Administrador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Preparar a comunicação para os quadros partilhados (boards)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Todos os membros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400" b="1" dirty="0"/>
                    </a:p>
                  </a:txBody>
                  <a:tcPr anchor="ctr">
                    <a:solidFill>
                      <a:srgbClr val="5FA122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794616"/>
                  </a:ext>
                </a:extLst>
              </a:tr>
              <a:tr h="596548">
                <a:tc>
                  <a:txBody>
                    <a:bodyPr/>
                    <a:lstStyle/>
                    <a:p>
                      <a:pPr algn="l"/>
                      <a:r>
                        <a:rPr lang="pt-PT" sz="1400" b="1" dirty="0"/>
                        <a:t>3002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Utilizador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Criar quadros (boards)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João Teixeira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400" b="1" dirty="0"/>
                    </a:p>
                  </a:txBody>
                  <a:tcPr anchor="ctr">
                    <a:solidFill>
                      <a:srgbClr val="5FA122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374025"/>
                  </a:ext>
                </a:extLst>
              </a:tr>
              <a:tr h="421093">
                <a:tc>
                  <a:txBody>
                    <a:bodyPr/>
                    <a:lstStyle/>
                    <a:p>
                      <a:pPr algn="l"/>
                      <a:r>
                        <a:rPr lang="pt-PT" sz="1400" b="1" dirty="0"/>
                        <a:t>3003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Administrador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Sincronização de quadros partilhados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José Rente/Marco Maia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400" b="1" dirty="0"/>
                    </a:p>
                  </a:txBody>
                  <a:tcPr anchor="ctr">
                    <a:solidFill>
                      <a:srgbClr val="5FA122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148071"/>
                  </a:ext>
                </a:extLst>
              </a:tr>
              <a:tr h="596548">
                <a:tc>
                  <a:txBody>
                    <a:bodyPr/>
                    <a:lstStyle/>
                    <a:p>
                      <a:pPr algn="l"/>
                      <a:r>
                        <a:rPr lang="pt-PT" sz="1400" b="1" dirty="0"/>
                        <a:t>4001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Utilizador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Agendar reuniões (meetings)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Marco Maia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400" b="1" dirty="0"/>
                    </a:p>
                  </a:txBody>
                  <a:tcPr anchor="ctr">
                    <a:solidFill>
                      <a:srgbClr val="5FA122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700601"/>
                  </a:ext>
                </a:extLst>
              </a:tr>
              <a:tr h="421093">
                <a:tc>
                  <a:txBody>
                    <a:bodyPr/>
                    <a:lstStyle/>
                    <a:p>
                      <a:pPr algn="l"/>
                      <a:r>
                        <a:rPr lang="pt-PT" sz="1400" b="1" dirty="0"/>
                        <a:t>5001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Cliente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Preparação de apresentação em PowerPoint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 dirty="0"/>
                        <a:t>Todos os membros</a:t>
                      </a:r>
                    </a:p>
                  </a:txBody>
                  <a:tcPr anchor="ctr"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400" b="1" dirty="0"/>
                    </a:p>
                  </a:txBody>
                  <a:tcPr anchor="ctr">
                    <a:solidFill>
                      <a:srgbClr val="5FA122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605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08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DB50-7015-5FAA-2CEC-1304E1BF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Estratégia</a:t>
            </a:r>
            <a:r>
              <a:rPr lang="en-US" dirty="0"/>
              <a:t> de </a:t>
            </a:r>
            <a:r>
              <a:rPr lang="en-US" dirty="0" err="1"/>
              <a:t>resolução</a:t>
            </a:r>
            <a:r>
              <a:rPr lang="en-US" dirty="0"/>
              <a:t> de </a:t>
            </a:r>
            <a:r>
              <a:rPr lang="en-US" dirty="0" err="1"/>
              <a:t>conflitos</a:t>
            </a:r>
            <a:endParaRPr lang="en-US"/>
          </a:p>
        </p:txBody>
      </p:sp>
      <p:pic>
        <p:nvPicPr>
          <p:cNvPr id="1026" name="Picture 2" descr="Benefits of teamwork and collaboration for software development teams |  Shake">
            <a:extLst>
              <a:ext uri="{FF2B5EF4-FFF2-40B4-BE49-F238E27FC236}">
                <a16:creationId xmlns:a16="http://schemas.microsoft.com/office/drawing/2014/main" id="{D7AA06C2-CE4A-58B8-7CC1-AEAB27935D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2" r="9186"/>
          <a:stretch/>
        </p:blipFill>
        <p:spPr bwMode="auto">
          <a:xfrm>
            <a:off x="20" y="975"/>
            <a:ext cx="75529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79CC5-2A3D-613E-CBE1-0258CFE2C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 err="1"/>
              <a:t>Trabalhamos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equipa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o </a:t>
            </a:r>
            <a:r>
              <a:rPr lang="en-US" dirty="0" err="1"/>
              <a:t>semestre</a:t>
            </a:r>
            <a:r>
              <a:rPr lang="en-US" dirty="0"/>
              <a:t> </a:t>
            </a:r>
            <a:r>
              <a:rPr lang="en-US" dirty="0" err="1"/>
              <a:t>passado</a:t>
            </a:r>
            <a:r>
              <a:rPr lang="en-US" dirty="0"/>
              <a:t> e, </a:t>
            </a:r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dirty="0" err="1"/>
              <a:t>hoje</a:t>
            </a:r>
            <a:r>
              <a:rPr lang="en-US" dirty="0"/>
              <a:t>,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existiu</a:t>
            </a:r>
            <a:r>
              <a:rPr lang="en-US" dirty="0"/>
              <a:t> </a:t>
            </a:r>
            <a:r>
              <a:rPr lang="en-US" dirty="0" err="1"/>
              <a:t>conflitos</a:t>
            </a:r>
            <a:r>
              <a:rPr lang="en-US" dirty="0"/>
              <a:t> de interesses entre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membros</a:t>
            </a:r>
            <a:r>
              <a:rPr lang="en-US" dirty="0"/>
              <a:t>. </a:t>
            </a:r>
            <a:r>
              <a:rPr lang="en-US" dirty="0" err="1"/>
              <a:t>Somos</a:t>
            </a:r>
            <a:r>
              <a:rPr lang="en-US" dirty="0"/>
              <a:t> </a:t>
            </a:r>
            <a:r>
              <a:rPr lang="en-US" dirty="0" err="1"/>
              <a:t>constituídos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indivíduos</a:t>
            </a:r>
            <a:r>
              <a:rPr lang="en-US" dirty="0"/>
              <a:t> com </a:t>
            </a:r>
            <a:r>
              <a:rPr lang="en-US" dirty="0" err="1"/>
              <a:t>objetivos</a:t>
            </a:r>
            <a:r>
              <a:rPr lang="en-US" dirty="0"/>
              <a:t> e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semelhantes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que,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norma</a:t>
            </a:r>
            <a:r>
              <a:rPr lang="en-US" dirty="0"/>
              <a:t>, o interesse de um </a:t>
            </a:r>
            <a:r>
              <a:rPr lang="en-US" dirty="0" err="1"/>
              <a:t>membro</a:t>
            </a:r>
            <a:r>
              <a:rPr lang="en-US" dirty="0"/>
              <a:t> é do interesse do resto da </a:t>
            </a:r>
            <a:r>
              <a:rPr lang="en-US" dirty="0" err="1"/>
              <a:t>equipa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F5A9E-7618-8C47-1478-766E3A40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34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0">
            <a:extLst>
              <a:ext uri="{FF2B5EF4-FFF2-40B4-BE49-F238E27FC236}">
                <a16:creationId xmlns:a16="http://schemas.microsoft.com/office/drawing/2014/main" id="{58FC1A74-2890-483E-B414-BC31F8359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F86A2EF6-5BDA-476A-943C-82D4C0EBE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F85EE41E-2933-494F-A13E-9ACC70D3A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6">
            <a:extLst>
              <a:ext uri="{FF2B5EF4-FFF2-40B4-BE49-F238E27FC236}">
                <a16:creationId xmlns:a16="http://schemas.microsoft.com/office/drawing/2014/main" id="{D2AA1C21-100D-4D10-B79A-A9F6072E2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3175" y="0"/>
            <a:ext cx="12188825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3E9073-5E38-1E09-EC28-5A6B37925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pt-PT" sz="4400">
                <a:solidFill>
                  <a:srgbClr val="FFFFFF"/>
                </a:solidFill>
              </a:rPr>
              <a:t>			Qualidade do produto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12F60994-8709-9BF2-149A-758716D90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865454"/>
              </p:ext>
            </p:extLst>
          </p:nvPr>
        </p:nvGraphicFramePr>
        <p:xfrm>
          <a:off x="1028700" y="2743200"/>
          <a:ext cx="101314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9" name="Slide Number Placeholder 158">
            <a:extLst>
              <a:ext uri="{FF2B5EF4-FFF2-40B4-BE49-F238E27FC236}">
                <a16:creationId xmlns:a16="http://schemas.microsoft.com/office/drawing/2014/main" id="{2027A70D-B4BC-CF3F-CD09-290D80C0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76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840</Words>
  <Application>Microsoft Macintosh PowerPoint</Application>
  <PresentationFormat>Widescreen</PresentationFormat>
  <Paragraphs>184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Fira Sans Extra Condensed Medium</vt:lpstr>
      <vt:lpstr>Roboto</vt:lpstr>
      <vt:lpstr>Celestial</vt:lpstr>
      <vt:lpstr>Projeto Integrador do 4º Semestre Curricular da LEI Sprint B</vt:lpstr>
      <vt:lpstr>Indice</vt:lpstr>
      <vt:lpstr>Principais objetivos do sistema eCourse</vt:lpstr>
      <vt:lpstr>Planeamento do trabalho</vt:lpstr>
      <vt:lpstr>PowerPoint Presentation</vt:lpstr>
      <vt:lpstr>PowerPoint Presentation</vt:lpstr>
      <vt:lpstr>PowerPoint Presentation</vt:lpstr>
      <vt:lpstr>Estratégia de resolução de conflitos</vt:lpstr>
      <vt:lpstr>   Qualidade do produto</vt:lpstr>
      <vt:lpstr>Análise SWOT</vt:lpstr>
      <vt:lpstr>Resultados esperados do administrador</vt:lpstr>
      <vt:lpstr>Resultados esperados do professor</vt:lpstr>
      <vt:lpstr>Resultados esperados do estudante</vt:lpstr>
      <vt:lpstr>O que nos distingue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do 4º Semestre Curricular da LEI Sprint B</dc:title>
  <dc:creator>Jonas Antunes (1181478)</dc:creator>
  <cp:lastModifiedBy>José Diogo Nápoles De Sousa Rente</cp:lastModifiedBy>
  <cp:revision>180</cp:revision>
  <dcterms:created xsi:type="dcterms:W3CDTF">2023-05-20T20:43:42Z</dcterms:created>
  <dcterms:modified xsi:type="dcterms:W3CDTF">2023-05-21T19:47:00Z</dcterms:modified>
</cp:coreProperties>
</file>