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4C74-AEC1-1C17-B838-ADBF7BD8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74CDC-0F0E-2E31-67E4-18E434CAB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4207-D62E-5060-6258-119E636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1550-2128-F52B-59B5-D96E688D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11AF-A917-C773-84C0-33AFC2B3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12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D330-9A78-A13D-2585-07BF47D9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AA4E7-DD3F-23F2-B8BC-6CBC6811C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9D79-DB83-C940-17D4-5CD3CA3A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3022-D477-2862-BD84-4834AF8E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CC28-BE5E-AEEE-7B91-CBBF3E8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529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21E1A-6292-54EE-DA0E-A74A06BCA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321FB-9455-9592-6FA8-5F056656B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3B84-90C7-FFF6-0E67-21441DE5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6DF4-28B4-529A-C96B-E87D1812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CFEF-D9AB-CB19-9505-3813908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236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7B20-3438-B572-AAEB-1E5FD63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D7AB-B522-1371-50F6-89D66B1C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A964-AAA8-9F4D-557B-926CC833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1DA1-208B-47D8-437D-8D0FA728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279A-D9D2-B38A-0E73-2C370623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034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0CE1-55B3-70BC-9014-76DD9BB0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7C21C-25AB-F93D-3828-DC7D468C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EC33-F09E-B025-3E31-4E194778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FD51-C70D-9F5E-66D9-17D871CF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A024-9DB1-88F8-2FCF-FFBD0CC8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92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C077-8772-8F37-E80B-E709F026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97EA-A775-D3D8-638E-2EDBF5FAD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FD5A-DE91-0EBF-5B7C-186D7A03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5F69-C781-EF30-50E1-32BF538F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0C145-3AE3-0CA6-E6C6-CF23A02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EEAE-B29B-9C25-0245-165F51C2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03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A483-ABCE-FC2E-1323-326B277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DBD5-00EC-3758-1716-6F45F9D8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F7104-5338-4CD5-4349-D2E339F7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57E9-8E98-843D-7720-DF745F38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3BFE6-AFB2-2799-D191-2497BC397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2FFC8-4A3D-87C3-D847-EFB0C5BE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E30D1-B511-1A15-089D-8B03F53D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7A147-7BE2-9CDC-07D8-2F9AAAD4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63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D117-4F2E-044A-F2D0-5F82A7CE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CC95E-C998-A76A-CDB5-FE04288D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DEBCE-AC13-5AB7-5F23-F1DB34F6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2B4E-F6C1-918D-DF61-7F8169F3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0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F67E6-A9DE-2701-612F-D11DE793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1B4E-0B71-B7A9-0EDD-31AD12B3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1DFC-03F4-20D8-5FE1-63CFAA9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16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5BF5-6409-3919-B66B-7667E9F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7DBD-158F-E2A8-C1FF-138FACF6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5C63-15A9-A885-D42B-A2A6CCC3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7320-6074-A2C0-70FF-D3DDC528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8D8E-F0B0-FB19-0F1C-3387E2EA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DFD2-FEFF-7869-3A11-4C1696F0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990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664F-43C2-23AA-FCFA-C1AFA59A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F7F7F-E1E6-BEE4-6993-F40BC8309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AA5F-BBCB-9844-5A25-03643D2F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0CCA7-BCDB-457D-C5F4-90EF1BD6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0C94-FF37-C05F-7C6C-61077A9C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0B28-F1DC-C5F1-0A76-C60C9833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00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E1C6A-4899-EE31-D946-E62A15DC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2765-5A5C-7BE6-29DF-D3916C04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A06B-9198-139B-60C7-E5C8A713B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AB7E-B98C-132E-5580-580BC95D1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193A-A276-9B2D-0B94-2C3F8FD0E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0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541B-C409-416F-19ED-A6B7A115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u="sng" dirty="0"/>
              <a:t>PROJEKAT IZ OSNOVA RAČUNARSKIH MREŽA</a:t>
            </a:r>
            <a:br>
              <a:rPr lang="en-US" dirty="0"/>
            </a:br>
            <a:r>
              <a:rPr lang="en-US" b="1" dirty="0"/>
              <a:t>TCP CHAT</a:t>
            </a:r>
            <a:endParaRPr lang="sr-Latn-R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E8E9F-E6BA-A086-7ADA-DB7D5D1DA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09963"/>
            <a:ext cx="3781245" cy="1655762"/>
          </a:xfrm>
        </p:spPr>
        <p:txBody>
          <a:bodyPr/>
          <a:lstStyle/>
          <a:p>
            <a:pPr algn="l"/>
            <a:r>
              <a:rPr lang="en-US" b="1" dirty="0" err="1"/>
              <a:t>Studenti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Mladen</a:t>
            </a:r>
            <a:r>
              <a:rPr lang="en-US" dirty="0"/>
              <a:t> </a:t>
            </a:r>
            <a:r>
              <a:rPr lang="en-US" dirty="0" err="1"/>
              <a:t>Bazina</a:t>
            </a:r>
            <a:r>
              <a:rPr lang="en-US" dirty="0"/>
              <a:t>, RA194/2020</a:t>
            </a:r>
            <a:br>
              <a:rPr lang="en-US" dirty="0"/>
            </a:br>
            <a:r>
              <a:rPr lang="en-US" dirty="0"/>
              <a:t>Jovan </a:t>
            </a:r>
            <a:r>
              <a:rPr lang="en-US" dirty="0" err="1"/>
              <a:t>Crnčević</a:t>
            </a:r>
            <a:r>
              <a:rPr lang="en-US" dirty="0"/>
              <a:t>, RA129/2021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B837B-34A5-72D9-C855-D604807D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8" y="222363"/>
            <a:ext cx="1630043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EB766-177C-3844-CEF7-5D8F8EAAA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175" y="222363"/>
            <a:ext cx="1783650" cy="180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7871BF4-89B9-7FF2-A559-A46A47727B20}"/>
              </a:ext>
            </a:extLst>
          </p:cNvPr>
          <p:cNvSpPr txBox="1">
            <a:spLocks/>
          </p:cNvSpPr>
          <p:nvPr/>
        </p:nvSpPr>
        <p:spPr>
          <a:xfrm>
            <a:off x="6886758" y="4409963"/>
            <a:ext cx="378124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Mentor:</a:t>
            </a:r>
            <a:br>
              <a:rPr lang="en-US" dirty="0"/>
            </a:br>
            <a:r>
              <a:rPr lang="en-US" dirty="0"/>
              <a:t>Nemanja </a:t>
            </a:r>
            <a:r>
              <a:rPr lang="en-US" dirty="0" err="1"/>
              <a:t>Trifunović</a:t>
            </a:r>
            <a:endParaRPr lang="sr-Latn-R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6C6301-B696-F067-3598-10104AE0F5F5}"/>
              </a:ext>
            </a:extLst>
          </p:cNvPr>
          <p:cNvSpPr txBox="1">
            <a:spLocks/>
          </p:cNvSpPr>
          <p:nvPr/>
        </p:nvSpPr>
        <p:spPr>
          <a:xfrm>
            <a:off x="4205377" y="6260859"/>
            <a:ext cx="3781245" cy="3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Novi Sad, </a:t>
            </a:r>
            <a:r>
              <a:rPr lang="en-US" sz="1600" i="1" dirty="0" err="1"/>
              <a:t>januar</a:t>
            </a:r>
            <a:r>
              <a:rPr lang="en-US" sz="1600" i="1" dirty="0"/>
              <a:t> 2024.</a:t>
            </a:r>
            <a:endParaRPr lang="sr-Latn-RS" sz="1600" i="1" dirty="0"/>
          </a:p>
        </p:txBody>
      </p:sp>
    </p:spTree>
    <p:extLst>
      <p:ext uri="{BB962C8B-B14F-4D97-AF65-F5344CB8AC3E}">
        <p14:creationId xmlns:p14="http://schemas.microsoft.com/office/powerpoint/2010/main" val="349260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FFF6-7B96-9D85-71B3-B0B173C0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Uputstvo</a:t>
            </a:r>
            <a:r>
              <a:rPr lang="en-US" dirty="0"/>
              <a:t> za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8157-1327-4C1D-33C4-45B76BC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Kompajliranje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se,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threadova</a:t>
            </a:r>
            <a:r>
              <a:rPr lang="en-US" dirty="0"/>
              <a:t>,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komandama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gcc</a:t>
            </a:r>
            <a:r>
              <a:rPr lang="en-US" dirty="0"/>
              <a:t> -(l)</a:t>
            </a:r>
            <a:r>
              <a:rPr lang="en-US" dirty="0" err="1"/>
              <a:t>pthread</a:t>
            </a:r>
            <a:r>
              <a:rPr lang="en-US" dirty="0"/>
              <a:t> -o server </a:t>
            </a:r>
            <a:r>
              <a:rPr lang="en-US" dirty="0" err="1"/>
              <a:t>server.c</a:t>
            </a:r>
            <a:endParaRPr lang="en-US" dirty="0"/>
          </a:p>
          <a:p>
            <a:pPr lvl="1" algn="just"/>
            <a:r>
              <a:rPr lang="en-US" dirty="0" err="1"/>
              <a:t>gcc</a:t>
            </a:r>
            <a:r>
              <a:rPr lang="en-US" dirty="0"/>
              <a:t> -(l)</a:t>
            </a:r>
            <a:r>
              <a:rPr lang="en-US" dirty="0" err="1"/>
              <a:t>pthread</a:t>
            </a:r>
            <a:r>
              <a:rPr lang="en-US" dirty="0"/>
              <a:t> -o client </a:t>
            </a:r>
            <a:r>
              <a:rPr lang="en-US" dirty="0" err="1"/>
              <a:t>client.c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Prvo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pokrenuti</a:t>
            </a:r>
            <a:r>
              <a:rPr lang="en-US" dirty="0"/>
              <a:t> </a:t>
            </a:r>
            <a:r>
              <a:rPr lang="en-US" dirty="0" err="1"/>
              <a:t>serverski</a:t>
            </a:r>
            <a:r>
              <a:rPr lang="en-US" dirty="0"/>
              <a:t> program </a:t>
            </a:r>
            <a:r>
              <a:rPr lang="en-US" dirty="0" err="1"/>
              <a:t>komandom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./server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Nakon</a:t>
            </a:r>
            <a:r>
              <a:rPr lang="en-US" dirty="0"/>
              <a:t> toga se </a:t>
            </a:r>
            <a:r>
              <a:rPr lang="en-US" dirty="0" err="1"/>
              <a:t>pokreću</a:t>
            </a:r>
            <a:r>
              <a:rPr lang="en-US" dirty="0"/>
              <a:t> </a:t>
            </a:r>
            <a:r>
              <a:rPr lang="en-US" dirty="0" err="1"/>
              <a:t>klijenti</a:t>
            </a:r>
            <a:r>
              <a:rPr lang="en-US" dirty="0"/>
              <a:t>, </a:t>
            </a:r>
            <a:r>
              <a:rPr lang="en-US" dirty="0" err="1"/>
              <a:t>maksimalno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MAX_CLIENTS,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argument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se </a:t>
            </a:r>
            <a:r>
              <a:rPr lang="en-US" dirty="0" err="1"/>
              <a:t>unosi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od </a:t>
            </a:r>
            <a:r>
              <a:rPr lang="en-US" dirty="0" err="1"/>
              <a:t>maksimalno</a:t>
            </a:r>
            <a:r>
              <a:rPr lang="en-US" dirty="0"/>
              <a:t> 20 </a:t>
            </a:r>
            <a:r>
              <a:rPr lang="en-US" dirty="0" err="1"/>
              <a:t>karaktera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./client KORISNIČKO_IME</a:t>
            </a:r>
          </a:p>
        </p:txBody>
      </p:sp>
    </p:spTree>
    <p:extLst>
      <p:ext uri="{BB962C8B-B14F-4D97-AF65-F5344CB8AC3E}">
        <p14:creationId xmlns:p14="http://schemas.microsoft.com/office/powerpoint/2010/main" val="14717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E325-B59D-EC54-966C-051A37B0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Kratak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C643-08EA-40C6-8755-DE73E748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Projekat predstavlja jednostavan sistem za razmenu tekstualnih poruka između više klijenata putem TCP/IP protokola. Ovaj sistem sastoji se od dva programa:</a:t>
            </a:r>
            <a:endParaRPr lang="en-US" dirty="0"/>
          </a:p>
          <a:p>
            <a:pPr lvl="1" algn="just"/>
            <a:r>
              <a:rPr lang="sr-Latn-RS" dirty="0"/>
              <a:t>serverskog programa (server.c)</a:t>
            </a:r>
            <a:endParaRPr lang="en-US" dirty="0"/>
          </a:p>
          <a:p>
            <a:pPr lvl="1" algn="just"/>
            <a:r>
              <a:rPr lang="sr-Latn-RS" dirty="0"/>
              <a:t>klijentskog programa (client.c)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</a:t>
            </a:r>
            <a:r>
              <a:rPr lang="sr-Latn-RS" dirty="0"/>
              <a:t>erverski program se ponaša kao centralna tačka za povezivanje korisnika</a:t>
            </a:r>
            <a:r>
              <a:rPr lang="en-US" dirty="0"/>
              <a:t>, a </a:t>
            </a:r>
            <a:r>
              <a:rPr lang="sr-Latn-RS" dirty="0"/>
              <a:t>klijentski program korisnicima omogućava slanje i primanje poruka.</a:t>
            </a:r>
          </a:p>
        </p:txBody>
      </p:sp>
    </p:spTree>
    <p:extLst>
      <p:ext uri="{BB962C8B-B14F-4D97-AF65-F5344CB8AC3E}">
        <p14:creationId xmlns:p14="http://schemas.microsoft.com/office/powerpoint/2010/main" val="14835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EBEA-555C-CD53-E05C-A1EA648F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DE0D-06CB-DFF0-B198-69FF100E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Na početku, kreira se niz struktura ClientInfo koje predstavljaju informacije o klijentima</a:t>
            </a:r>
            <a:r>
              <a:rPr lang="en-US" dirty="0"/>
              <a:t>.</a:t>
            </a:r>
          </a:p>
          <a:p>
            <a:pPr lvl="1" algn="just"/>
            <a:r>
              <a:rPr lang="sr-Latn-RS" dirty="0"/>
              <a:t>Postavlja se mutex (clientsMutex) za sinhronizaciju pristupa nizu klijenata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Podešavanje</a:t>
            </a:r>
            <a:r>
              <a:rPr lang="en-US" dirty="0"/>
              <a:t> server socket- a</a:t>
            </a:r>
          </a:p>
          <a:p>
            <a:pPr lvl="1" algn="just"/>
            <a:r>
              <a:rPr lang="en-US" dirty="0" err="1"/>
              <a:t>Kreira</a:t>
            </a:r>
            <a:r>
              <a:rPr lang="en-US" dirty="0"/>
              <a:t> se socket.</a:t>
            </a:r>
          </a:p>
          <a:p>
            <a:pPr lvl="1" algn="just"/>
            <a:r>
              <a:rPr lang="en-US" dirty="0" err="1"/>
              <a:t>Pravi</a:t>
            </a:r>
            <a:r>
              <a:rPr lang="en-US" dirty="0"/>
              <a:t> se </a:t>
            </a:r>
            <a:r>
              <a:rPr lang="en-US" dirty="0" err="1"/>
              <a:t>struktura</a:t>
            </a:r>
            <a:r>
              <a:rPr lang="en-US" dirty="0"/>
              <a:t> server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serveru</a:t>
            </a:r>
            <a:r>
              <a:rPr lang="en-US" dirty="0"/>
              <a:t> (IP </a:t>
            </a:r>
            <a:r>
              <a:rPr lang="en-US" dirty="0" err="1"/>
              <a:t>adresa</a:t>
            </a:r>
            <a:r>
              <a:rPr lang="en-US" dirty="0"/>
              <a:t>, port).</a:t>
            </a:r>
          </a:p>
          <a:p>
            <a:pPr lvl="1" algn="just"/>
            <a:r>
              <a:rPr lang="en-US" dirty="0" err="1"/>
              <a:t>Vrši</a:t>
            </a:r>
            <a:r>
              <a:rPr lang="en-US" dirty="0"/>
              <a:t> se bind server socket-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IP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port.</a:t>
            </a:r>
          </a:p>
        </p:txBody>
      </p:sp>
    </p:spTree>
    <p:extLst>
      <p:ext uri="{BB962C8B-B14F-4D97-AF65-F5344CB8AC3E}">
        <p14:creationId xmlns:p14="http://schemas.microsoft.com/office/powerpoint/2010/main" val="396530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855-6242-9AF6-7EB8-AA07E433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A745-A922-C45A-D590-1B3F1B89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Slušanje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serveru</a:t>
            </a:r>
            <a:endParaRPr lang="en-US" dirty="0"/>
          </a:p>
          <a:p>
            <a:pPr lvl="1" algn="just"/>
            <a:r>
              <a:rPr lang="sr-Latn-RS" dirty="0"/>
              <a:t>Server je u beskonačnoj petlji i čeka na dolazne konekcije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Prihvata se nova konekcija od klijenta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prima se </a:t>
            </a:r>
            <a:r>
              <a:rPr lang="en-US" dirty="0" err="1"/>
              <a:t>njegovo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Svaki klijent se smešta u niz clients zajedno sa svojim podacima (socket, adresa, korisničko ime).</a:t>
            </a:r>
          </a:p>
          <a:p>
            <a:pPr lvl="1" algn="just"/>
            <a:r>
              <a:rPr lang="sr-Latn-RS" dirty="0"/>
              <a:t>Za svakog klijenta se kreira zaseban thread (HandleClient) koji obrađuje komunikaciju sa tim klijentom.</a:t>
            </a:r>
          </a:p>
        </p:txBody>
      </p:sp>
    </p:spTree>
    <p:extLst>
      <p:ext uri="{BB962C8B-B14F-4D97-AF65-F5344CB8AC3E}">
        <p14:creationId xmlns:p14="http://schemas.microsoft.com/office/powerpoint/2010/main" val="102603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2F53-AEC6-9084-F922-9799DBE0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83FC-9E97-1E30-1880-96B722A4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klijentskih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sr-Latn-RS" dirty="0"/>
              <a:t>U funkciji HandleClient, server neprestano prima poruke od klijenta.</a:t>
            </a:r>
          </a:p>
          <a:p>
            <a:pPr lvl="1" algn="just"/>
            <a:r>
              <a:rPr lang="sr-Latn-RS" dirty="0"/>
              <a:t>Poruke se ispisuju na konzoli sa informacijama o korisniku koji ih šalje.</a:t>
            </a:r>
          </a:p>
          <a:p>
            <a:pPr lvl="1" algn="just"/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sr-Latn-RS" dirty="0"/>
              <a:t>se potom šalju svim ostalim klijentima koristeći funkciju BroadcastMessage.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Broadcast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sr-Latn-RS" dirty="0"/>
              <a:t>Funkcija BroadcastMessage šalje primljenu poruku svim klijentima osim onom koji je poslao poruku</a:t>
            </a:r>
            <a:r>
              <a:rPr lang="en-US" dirty="0"/>
              <a:t>, </a:t>
            </a:r>
            <a:r>
              <a:rPr lang="en-US" dirty="0" err="1"/>
              <a:t>oslanjajući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mutex.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1299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2E62-D356-0730-5915-9D93E698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87D2-F47E-04CB-54BA-4973AD93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Validacija</a:t>
            </a:r>
            <a:r>
              <a:rPr lang="en-US" dirty="0"/>
              <a:t> </a:t>
            </a:r>
            <a:r>
              <a:rPr lang="en-US" dirty="0" err="1"/>
              <a:t>argumenata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endParaRPr lang="en-US" dirty="0"/>
          </a:p>
          <a:p>
            <a:pPr lvl="1" algn="just"/>
            <a:r>
              <a:rPr lang="sr-Latn-RS" dirty="0"/>
              <a:t>Proverava se broj argumenata komandne linije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k</a:t>
            </a:r>
            <a:r>
              <a:rPr lang="sr-Latn-RS" dirty="0"/>
              <a:t>lijent mora uneti svoje korisničko ime.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sr-Latn-RS" dirty="0"/>
              <a:t>Inicijalizacija klijentskog socketa</a:t>
            </a:r>
            <a:endParaRPr lang="en-US" dirty="0"/>
          </a:p>
          <a:p>
            <a:pPr lvl="1" algn="just"/>
            <a:r>
              <a:rPr lang="sr-Latn-RS" dirty="0"/>
              <a:t>Klijent kreira socket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sr-Latn-RS" dirty="0"/>
              <a:t>se struktura</a:t>
            </a:r>
            <a:r>
              <a:rPr lang="en-US" dirty="0"/>
              <a:t> </a:t>
            </a:r>
            <a:r>
              <a:rPr lang="sr-Latn-RS" dirty="0"/>
              <a:t>sa IP adresom i portom servera.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endParaRPr lang="en-US" dirty="0"/>
          </a:p>
          <a:p>
            <a:pPr lvl="1" algn="just"/>
            <a:r>
              <a:rPr lang="sr-Latn-RS" dirty="0"/>
              <a:t>Klijent se povezuje sa serverom koristeći funkciju connect.</a:t>
            </a:r>
          </a:p>
        </p:txBody>
      </p:sp>
    </p:spTree>
    <p:extLst>
      <p:ext uri="{BB962C8B-B14F-4D97-AF65-F5344CB8AC3E}">
        <p14:creationId xmlns:p14="http://schemas.microsoft.com/office/powerpoint/2010/main" val="30671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9AEF-8319-48E2-1B07-EBC9335C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05B9-C1D1-2F99-A858-AC5DAEDC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imena</a:t>
            </a:r>
            <a:endParaRPr lang="en-US" dirty="0"/>
          </a:p>
          <a:p>
            <a:pPr lvl="1" algn="just"/>
            <a:r>
              <a:rPr lang="sr-Latn-RS" dirty="0"/>
              <a:t>Klijent šalje svoje korisničko ime serveru pomoću funkcije send.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Potvrda</a:t>
            </a:r>
            <a:r>
              <a:rPr lang="en-US" dirty="0"/>
              <a:t> </a:t>
            </a:r>
            <a:r>
              <a:rPr lang="en-US" dirty="0" err="1"/>
              <a:t>konekcije</a:t>
            </a:r>
            <a:endParaRPr lang="en-US" dirty="0"/>
          </a:p>
          <a:p>
            <a:pPr lvl="1" algn="just"/>
            <a:r>
              <a:rPr lang="sr-Latn-RS" dirty="0"/>
              <a:t>Klijent ispisuje poruku o uspešnom povezivanju sa serverom.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en-US" dirty="0" err="1"/>
              <a:t>Kreira</a:t>
            </a:r>
            <a:r>
              <a:rPr lang="en-US" dirty="0"/>
              <a:t> se </a:t>
            </a:r>
            <a:r>
              <a:rPr lang="en-US" dirty="0" err="1"/>
              <a:t>poseban</a:t>
            </a:r>
            <a:r>
              <a:rPr lang="en-US" dirty="0"/>
              <a:t> thread (</a:t>
            </a:r>
            <a:r>
              <a:rPr lang="en-US" dirty="0" err="1"/>
              <a:t>ReceiveMessages</a:t>
            </a:r>
            <a:r>
              <a:rPr lang="en-US" dirty="0"/>
              <a:t>) za </a:t>
            </a:r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Thread </a:t>
            </a:r>
            <a:r>
              <a:rPr lang="en-US" dirty="0" err="1"/>
              <a:t>neprestano</a:t>
            </a:r>
            <a:r>
              <a:rPr lang="en-US" dirty="0"/>
              <a:t> prima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konzoli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8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C53E-AB9E-5347-C2CD-FE0F4A80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7F0B-CA0C-9592-6C99-B6DCC1B7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en-US" dirty="0"/>
              <a:t>U while </a:t>
            </a:r>
            <a:r>
              <a:rPr lang="sr-Latn-RS" dirty="0"/>
              <a:t>petlji </a:t>
            </a:r>
            <a:r>
              <a:rPr lang="en-US" dirty="0"/>
              <a:t>se </a:t>
            </a:r>
            <a:r>
              <a:rPr lang="en-US" dirty="0" err="1"/>
              <a:t>neprestano</a:t>
            </a:r>
            <a:r>
              <a:rPr lang="en-US" dirty="0"/>
              <a:t> </a:t>
            </a:r>
            <a:r>
              <a:rPr lang="sr-Latn-RS" dirty="0"/>
              <a:t>prima unos sa tastature i šalje </a:t>
            </a:r>
            <a:r>
              <a:rPr lang="en-US" dirty="0"/>
              <a:t>se</a:t>
            </a:r>
            <a:r>
              <a:rPr lang="sr-Latn-RS" dirty="0"/>
              <a:t> server</a:t>
            </a:r>
            <a:r>
              <a:rPr lang="en-US" dirty="0"/>
              <a:t>u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ih</a:t>
            </a:r>
            <a:r>
              <a:rPr lang="en-US" dirty="0"/>
              <a:t> on </a:t>
            </a:r>
            <a:r>
              <a:rPr lang="en-US" dirty="0" err="1"/>
              <a:t>prosledio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klijentima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Prekid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endParaRPr lang="en-US" dirty="0"/>
          </a:p>
          <a:p>
            <a:pPr lvl="1" algn="just"/>
            <a:r>
              <a:rPr lang="en-US" dirty="0" err="1"/>
              <a:t>Nakon</a:t>
            </a:r>
            <a:r>
              <a:rPr lang="en-US" dirty="0"/>
              <a:t> </a:t>
            </a:r>
            <a:r>
              <a:rPr lang="sr-Latn-RS" dirty="0"/>
              <a:t>završetka komunikacije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zatvara</a:t>
            </a:r>
            <a:r>
              <a:rPr lang="en-US" dirty="0"/>
              <a:t> socket.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1225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D872-CFDE-4660-F98C-CB252770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Napomene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FF8B-357E-C89A-1FF3-93BC102C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Mutex clientsMutex koristi se za sinhronizaciju pristupa </a:t>
            </a:r>
            <a:r>
              <a:rPr lang="en-US" dirty="0" err="1"/>
              <a:t>klijentima</a:t>
            </a:r>
            <a:r>
              <a:rPr lang="en-US" dirty="0"/>
              <a:t> </a:t>
            </a:r>
            <a:r>
              <a:rPr lang="sr-Latn-RS" dirty="0"/>
              <a:t>kako bi se izbegli problemi sa pristupom nizu klijenata.</a:t>
            </a:r>
          </a:p>
          <a:p>
            <a:pPr algn="just"/>
            <a:r>
              <a:rPr lang="sr-Latn-RS" dirty="0"/>
              <a:t>Svaki klijent ima svoj thread za primanje poruka kako bi se omogućila simultana komunikacija sa više klijenata.</a:t>
            </a:r>
          </a:p>
          <a:p>
            <a:pPr algn="just"/>
            <a:r>
              <a:rPr lang="sr-Latn-RS" dirty="0"/>
              <a:t>Server podržava do MAX_CLIENTS istovremenih klijenata. Novi klijenti neće biti prihvaćeni ukoliko je kapacitet popunjen.</a:t>
            </a:r>
            <a:endParaRPr lang="en-US" dirty="0"/>
          </a:p>
          <a:p>
            <a:pPr algn="just"/>
            <a:r>
              <a:rPr lang="en-US" dirty="0"/>
              <a:t>Kao </a:t>
            </a:r>
            <a:r>
              <a:rPr lang="en-US" dirty="0" err="1"/>
              <a:t>kostur</a:t>
            </a:r>
            <a:r>
              <a:rPr lang="en-US" dirty="0"/>
              <a:t> za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se </a:t>
            </a:r>
            <a:r>
              <a:rPr lang="en-US" dirty="0" err="1"/>
              <a:t>koristila</a:t>
            </a:r>
            <a:r>
              <a:rPr lang="en-US" dirty="0"/>
              <a:t> </a:t>
            </a:r>
            <a:r>
              <a:rPr lang="en-US" dirty="0" err="1"/>
              <a:t>postavka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vežbi</a:t>
            </a:r>
            <a:r>
              <a:rPr lang="en-US" dirty="0"/>
              <a:t> 4.</a:t>
            </a:r>
            <a:endParaRPr lang="sr-Latn-RS" dirty="0"/>
          </a:p>
          <a:p>
            <a:pPr algn="just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0799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Office Theme</vt:lpstr>
      <vt:lpstr>PROJEKAT IZ OSNOVA RAČUNARSKIH MREŽA TCP CHAT</vt:lpstr>
      <vt:lpstr>Kratak opis projekta</vt:lpstr>
      <vt:lpstr>Server program</vt:lpstr>
      <vt:lpstr>Server program</vt:lpstr>
      <vt:lpstr>Server program</vt:lpstr>
      <vt:lpstr>Klijent program</vt:lpstr>
      <vt:lpstr>Klijent program</vt:lpstr>
      <vt:lpstr>Klijent program</vt:lpstr>
      <vt:lpstr>Napomene</vt:lpstr>
      <vt:lpstr>Uputstvo za pokretanje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</dc:creator>
  <cp:lastModifiedBy>Jovan</cp:lastModifiedBy>
  <cp:revision>35</cp:revision>
  <dcterms:created xsi:type="dcterms:W3CDTF">2024-01-16T00:45:38Z</dcterms:created>
  <dcterms:modified xsi:type="dcterms:W3CDTF">2024-01-16T06:33:24Z</dcterms:modified>
</cp:coreProperties>
</file>